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"/>
  </p:notesMasterIdLst>
  <p:sldIdLst>
    <p:sldId id="298" r:id="rId2"/>
    <p:sldId id="299" r:id="rId3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F9FE"/>
    <a:srgbClr val="0E2C37"/>
    <a:srgbClr val="051019"/>
    <a:srgbClr val="00022E"/>
    <a:srgbClr val="094CFC"/>
    <a:srgbClr val="320924"/>
    <a:srgbClr val="E6E6E6"/>
    <a:srgbClr val="642A50"/>
    <a:srgbClr val="612A4F"/>
    <a:srgbClr val="531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4660"/>
  </p:normalViewPr>
  <p:slideViewPr>
    <p:cSldViewPr>
      <p:cViewPr varScale="1">
        <p:scale>
          <a:sx n="62" d="100"/>
          <a:sy n="62" d="100"/>
        </p:scale>
        <p:origin x="2722" y="5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9848" cy="6984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ヘッダー プレースホルダー 1">
            <a:extLst>
              <a:ext uri="{FF2B5EF4-FFF2-40B4-BE49-F238E27FC236}">
                <a16:creationId xmlns:a16="http://schemas.microsoft.com/office/drawing/2014/main" id="{D8D82528-7D63-4BAF-8AF8-782B4D3ECCB3}"/>
              </a:ext>
            </a:extLst>
          </p:cNvPr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1" name="日付プレースホルダー 2">
            <a:extLst>
              <a:ext uri="{FF2B5EF4-FFF2-40B4-BE49-F238E27FC236}">
                <a16:creationId xmlns:a16="http://schemas.microsoft.com/office/drawing/2014/main" id="{9B6D9815-35E6-4DB9-A7BE-17A58024CB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t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47162779-5B6F-497B-AE3A-8242DDDD62AD}" type="datetime1">
              <a:rPr lang="ja-JP" altLang="en-US"/>
              <a:pPr>
                <a:defRPr/>
              </a:pPr>
              <a:t>2024/12/28</a:t>
            </a:fld>
            <a:endParaRPr lang="ja-JP" altLang="en-US" sz="1200"/>
          </a:p>
        </p:txBody>
      </p:sp>
      <p:sp>
        <p:nvSpPr>
          <p:cNvPr id="2052" name="スライド イメージ プレースホルダー 3">
            <a:extLst>
              <a:ext uri="{FF2B5EF4-FFF2-40B4-BE49-F238E27FC236}">
                <a16:creationId xmlns:a16="http://schemas.microsoft.com/office/drawing/2014/main" id="{40883335-0706-4DC6-901B-AB22CAC6D3B3}"/>
              </a:ext>
            </a:extLst>
          </p:cNvPr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219325" y="1244600"/>
            <a:ext cx="23685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053" name="ノート プレースホルダー 4">
            <a:extLst>
              <a:ext uri="{FF2B5EF4-FFF2-40B4-BE49-F238E27FC236}">
                <a16:creationId xmlns:a16="http://schemas.microsoft.com/office/drawing/2014/main" id="{1FE77A54-CCE7-4874-8AD6-851C8FB6E906}"/>
              </a:ext>
            </a:extLst>
          </p:cNvPr>
          <p:cNvSpPr>
            <a:spLocks noGrp="1" noRot="1" noChangeAspect="1" noChangeArrowheads="1"/>
          </p:cNvSpPr>
          <p:nvPr/>
        </p:nvSpPr>
        <p:spPr bwMode="auto">
          <a:xfrm>
            <a:off x="679450" y="4784725"/>
            <a:ext cx="5448300" cy="3910013"/>
          </a:xfrm>
          <a:prstGeom prst="rect">
            <a:avLst/>
          </a:prstGeom>
          <a:noFill/>
          <a:ln>
            <a:noFill/>
          </a:ln>
        </p:spPr>
        <p:txBody>
          <a:bodyPr lIns="91882" tIns="45942" rIns="91882" bIns="45942" anchor="ctr"/>
          <a:lstStyle>
            <a:lvl1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ja-JP" altLang="en-US"/>
              <a:t>マスター テキストの書式設定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>
              <a:defRPr/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54" name="フッター プレースホルダー 5">
            <a:extLst>
              <a:ext uri="{FF2B5EF4-FFF2-40B4-BE49-F238E27FC236}">
                <a16:creationId xmlns:a16="http://schemas.microsoft.com/office/drawing/2014/main" id="{010DDE3A-ABFA-4331-AA4F-0D09FCFECB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2055" name="スライド番号プレースホルダー 6">
            <a:extLst>
              <a:ext uri="{FF2B5EF4-FFF2-40B4-BE49-F238E27FC236}">
                <a16:creationId xmlns:a16="http://schemas.microsoft.com/office/drawing/2014/main" id="{53B8E6DC-44FF-4389-B101-73ACA1605E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2450"/>
            <a:ext cx="2951163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882" tIns="45942" rIns="91882" bIns="45942" numCol="1" anchor="b" anchorCtr="0" compatLnSpc="1">
            <a:prstTxWarp prst="textNoShape">
              <a:avLst/>
            </a:prstTxWarp>
          </a:bodyPr>
          <a:lstStyle>
            <a:lvl1pPr algn="r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2F1F6FB8-28E6-4502-BE1F-1CF4FBABE520}" type="slidenum">
              <a:rPr lang="ja-JP" altLang="en-US"/>
              <a:pPr>
                <a:defRPr/>
              </a:pPr>
              <a:t>‹#›</a:t>
            </a:fld>
            <a:endParaRPr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33942227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DA23B4-D408-4470-9C83-439A58815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FBFB5D6-DCAC-4A58-A0B1-5A76258767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4FB0DB-E9B6-4A72-8613-11592A6C3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7978E3-3F75-4A0D-94BD-8754002B412E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F625B1-0F4E-4033-8D50-E2F50EC3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F24CD2-AB6D-4FC6-AE05-C68714F1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A5961-23E2-4788-AB9A-AEEEFB25169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8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A5E05C-8677-46CF-AF93-19675E521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09A9678-F3B1-4536-84A0-B48FD506D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5B62B8-C82B-4554-8899-FE264050D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988144-94EE-4D30-9361-6000D8699E60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F900F5-07D0-4D1B-9884-2C9394FFA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819B26B-549C-462A-92A2-87C02939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F1629-3C7C-49C6-94AE-923B78457F34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7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2857831-862B-4BD3-9621-68C1BA3F33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9980D05-A7F9-4F40-9A47-13C6BBFC1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E18348-C37E-4BFE-8115-4D47DDEE3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AA9BE7-304D-4DF5-9736-3527E2E07CC4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22A07A-593D-41C6-87D7-080A6F9C9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6D4A2EB-6075-4039-B400-BA276E8A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35774-BA25-4DF2-A866-669B5541F0E7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62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E20746-1F3F-490C-A361-14D68ACA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5338BA-CF5F-4543-B605-2B82C7394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88594FC-DDB9-45DD-B7A2-7205875C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075BB-3CD5-4CA7-A691-D3E6921D0F2F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5FD257-A2B2-4A33-88DF-F4867822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AB84AB-07E6-405B-9E0D-EDBFA014B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09B32-316C-46C9-9F2A-AC03076C0D58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A9CD8D-24A7-476F-AA99-CC3876150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15BEA5-A107-4E5B-9F67-A99047EDA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12BA35-1B66-451F-BC8B-744D26DD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999A7-B118-4595-8F5D-3EA4785052C5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E9975B-F3E9-4948-9477-060E259DB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5351A9-6F76-44BC-A935-2020F9D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B8DF0-AD75-4419-B5AA-C8AC41C25206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289058-F3EB-4B4E-964E-1897BEDB9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3CBF8A-CA8A-45A1-BFB0-F6ED7ED57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01EDED3-2DBE-430F-AAE6-C4EBE47181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833D2D-02F2-4799-88AD-CD4CB953F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8EE726-064D-4A7A-87F8-C255F47775DA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8D8782C-F7B2-4361-B0BA-A33D633D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91D0C90-7A40-496F-95FD-D492759F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E7228F-84C8-4FAE-A2ED-02A4BA5DB43E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B48DA4-89A2-49C5-8F91-CB3FA9E6C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F11A55-29C0-49BB-AF37-12AC232A1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F1D0A2F-D3D3-4B15-B316-22E88DB55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C140B0D-1370-4E0F-99A7-AA8A7FF81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A979F50-D259-4F86-AD36-8ACEB2EBE5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0FA066C-B2A9-4E2F-8572-C66D3617B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861FEA-1BE4-4962-8DDE-A5D55E7527A9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A74C2A3-707F-4F09-BC3F-BC2C03D6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F6DF6AA-4A95-41A0-A3C3-492E9847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843B40-6466-4FC6-B59C-19E25D6395DD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63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8A662B-EEB9-444B-A5C6-C7AAB4DD3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9D4240-2386-49DF-A1EB-EF56F297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C3B54A-4984-489F-9AD9-FFA51C931E4D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5AF2DE-9262-47A8-824F-4427063B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0FA338-057E-4FBC-BF9E-540E7A900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1808FF-C502-478B-A7FB-5CF5249A89C9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69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2324479-8AC7-4940-9E93-1E99BE69E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F2FB7D-6622-44BB-8443-AAE9ABD04C2A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F0DE028-D291-4C3E-85BC-DBD6A5D7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257195-5281-49AD-B04F-4FD67A168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9A675-E67B-4B29-86A3-5ACA98E69B3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1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BB0160-07B2-4D80-8D53-4000F5AA7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0E5A521-16DC-426F-9197-C692F6D99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63FF268-F356-4756-9C8B-8E04141C2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35B33DA-BEBB-4206-9E53-3DC44D5A8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FF1BBD-CBC7-4959-8351-5A736CE0938B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2D0DC2D-3F6D-4701-BF10-E1C1DD224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D5F6B-954C-4A3D-9A6D-F7EFA378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0A148F-D910-440E-A062-BA2BA1E8A13C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1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19F7C3-900C-49F0-B311-3C4A869F3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BB71194-7CAD-4901-8FB2-FF389504E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38BE92-DB11-4DB4-9B36-C4E4A7840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D00648-CF13-47B8-8E2E-7AD11327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992FBA-136A-4615-B42B-1BCBDE2F7E83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ABCA57-9B5C-4FB7-9CDB-34B3866C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ja-JP" altLang="ja-JP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53F478-C1B3-4303-8D03-3EC75079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E4DEFA-BC6D-47E7-A9BE-A61E139C1845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9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3BD64A8-25E9-4A10-ADC3-B348E5087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D1FE04-7C78-4B34-B9C2-8636BE849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69AC7-654E-4282-B917-FD8C434DA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CA1D40-5B34-4B97-9DA7-D2C4F69DF1E9}" type="datetime1">
              <a:rPr lang="ja-JP" altLang="en-US" smtClean="0"/>
              <a:pPr>
                <a:defRPr/>
              </a:pPr>
              <a:t>2024/12/28</a:t>
            </a:fld>
            <a:endParaRPr lang="ja-JP" altLang="en-US" sz="1800">
              <a:solidFill>
                <a:schemeClr val="tx1"/>
              </a:solidFill>
            </a:endParaRPr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C28857-8080-4CEF-B9E1-47769051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38B5C5F-B137-4210-9F44-2BF9C427E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078727-E0AB-4F16-9ECA-F98D7E720520}" type="slidenum">
              <a:rPr lang="ja-JP" altLang="en-US" smtClean="0"/>
              <a:pPr>
                <a:defRPr/>
              </a:pPr>
              <a:t>‹#›</a:t>
            </a:fld>
            <a:endParaRPr lang="ja-JP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18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ADF7559-6A22-47E9-ADC5-8B6F70AB8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510"/>
            <a:ext cx="7559675" cy="4252317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8216885-4C6E-4317-A71F-71664B0E2381}"/>
              </a:ext>
            </a:extLst>
          </p:cNvPr>
          <p:cNvSpPr/>
          <p:nvPr/>
        </p:nvSpPr>
        <p:spPr>
          <a:xfrm>
            <a:off x="496981" y="526394"/>
            <a:ext cx="3025596" cy="2933616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457E68B-30EC-4ECA-9BB4-31569475A63C}"/>
              </a:ext>
            </a:extLst>
          </p:cNvPr>
          <p:cNvSpPr txBox="1"/>
          <p:nvPr/>
        </p:nvSpPr>
        <p:spPr>
          <a:xfrm>
            <a:off x="748261" y="926189"/>
            <a:ext cx="2608068" cy="1120501"/>
          </a:xfrm>
          <a:custGeom>
            <a:avLst/>
            <a:gdLst/>
            <a:ahLst/>
            <a:cxnLst/>
            <a:rect l="l" t="t" r="r" b="b"/>
            <a:pathLst>
              <a:path w="2608068" h="1120501">
                <a:moveTo>
                  <a:pt x="1569165" y="0"/>
                </a:moveTo>
                <a:lnTo>
                  <a:pt x="1835811" y="0"/>
                </a:lnTo>
                <a:lnTo>
                  <a:pt x="1956748" y="420985"/>
                </a:lnTo>
                <a:cubicBezTo>
                  <a:pt x="1975022" y="488720"/>
                  <a:pt x="1992022" y="555454"/>
                  <a:pt x="2007746" y="621185"/>
                </a:cubicBezTo>
                <a:cubicBezTo>
                  <a:pt x="2023470" y="686916"/>
                  <a:pt x="2037556" y="751828"/>
                  <a:pt x="2050002" y="815920"/>
                </a:cubicBezTo>
                <a:lnTo>
                  <a:pt x="2054373" y="815920"/>
                </a:lnTo>
                <a:cubicBezTo>
                  <a:pt x="2067547" y="753012"/>
                  <a:pt x="2082361" y="688283"/>
                  <a:pt x="2098814" y="621732"/>
                </a:cubicBezTo>
                <a:cubicBezTo>
                  <a:pt x="2115266" y="555180"/>
                  <a:pt x="2132994" y="488265"/>
                  <a:pt x="2151997" y="420985"/>
                </a:cubicBezTo>
                <a:lnTo>
                  <a:pt x="2278763" y="0"/>
                </a:lnTo>
                <a:lnTo>
                  <a:pt x="2543952" y="0"/>
                </a:lnTo>
                <a:lnTo>
                  <a:pt x="2608068" y="1120501"/>
                </a:lnTo>
                <a:lnTo>
                  <a:pt x="2402615" y="1120501"/>
                </a:lnTo>
                <a:lnTo>
                  <a:pt x="2382216" y="684761"/>
                </a:lnTo>
                <a:cubicBezTo>
                  <a:pt x="2379089" y="610164"/>
                  <a:pt x="2376236" y="535658"/>
                  <a:pt x="2373655" y="461244"/>
                </a:cubicBezTo>
                <a:cubicBezTo>
                  <a:pt x="2371075" y="386829"/>
                  <a:pt x="2370043" y="314145"/>
                  <a:pt x="2370559" y="243191"/>
                </a:cubicBezTo>
                <a:lnTo>
                  <a:pt x="2366188" y="243191"/>
                </a:lnTo>
                <a:cubicBezTo>
                  <a:pt x="2349917" y="311018"/>
                  <a:pt x="2332189" y="380119"/>
                  <a:pt x="2313004" y="450496"/>
                </a:cubicBezTo>
                <a:cubicBezTo>
                  <a:pt x="2293820" y="520873"/>
                  <a:pt x="2274635" y="587788"/>
                  <a:pt x="2255450" y="651242"/>
                </a:cubicBezTo>
                <a:lnTo>
                  <a:pt x="2118484" y="1104471"/>
                </a:lnTo>
                <a:lnTo>
                  <a:pt x="1955291" y="1104471"/>
                </a:lnTo>
                <a:lnTo>
                  <a:pt x="1831439" y="658529"/>
                </a:lnTo>
                <a:cubicBezTo>
                  <a:pt x="1813074" y="594316"/>
                  <a:pt x="1795529" y="526368"/>
                  <a:pt x="1778802" y="454686"/>
                </a:cubicBezTo>
                <a:cubicBezTo>
                  <a:pt x="1762076" y="383003"/>
                  <a:pt x="1747080" y="312505"/>
                  <a:pt x="1733815" y="243191"/>
                </a:cubicBezTo>
                <a:lnTo>
                  <a:pt x="1729444" y="243191"/>
                </a:lnTo>
                <a:cubicBezTo>
                  <a:pt x="1727896" y="314965"/>
                  <a:pt x="1725528" y="389653"/>
                  <a:pt x="1722340" y="467255"/>
                </a:cubicBezTo>
                <a:cubicBezTo>
                  <a:pt x="1719153" y="544858"/>
                  <a:pt x="1715693" y="618817"/>
                  <a:pt x="1711959" y="689133"/>
                </a:cubicBezTo>
                <a:lnTo>
                  <a:pt x="1690103" y="1120501"/>
                </a:lnTo>
                <a:lnTo>
                  <a:pt x="1493397" y="1120501"/>
                </a:lnTo>
                <a:close/>
                <a:moveTo>
                  <a:pt x="762001" y="0"/>
                </a:moveTo>
                <a:lnTo>
                  <a:pt x="977503" y="0"/>
                </a:lnTo>
                <a:lnTo>
                  <a:pt x="977503" y="938518"/>
                </a:lnTo>
                <a:lnTo>
                  <a:pt x="1378267" y="938518"/>
                </a:lnTo>
                <a:lnTo>
                  <a:pt x="1378267" y="1120501"/>
                </a:lnTo>
                <a:lnTo>
                  <a:pt x="762001" y="1120501"/>
                </a:lnTo>
                <a:close/>
                <a:moveTo>
                  <a:pt x="0" y="0"/>
                </a:moveTo>
                <a:lnTo>
                  <a:pt x="215502" y="0"/>
                </a:lnTo>
                <a:lnTo>
                  <a:pt x="215502" y="938518"/>
                </a:lnTo>
                <a:lnTo>
                  <a:pt x="616267" y="938518"/>
                </a:lnTo>
                <a:lnTo>
                  <a:pt x="616267" y="1120501"/>
                </a:lnTo>
                <a:lnTo>
                  <a:pt x="0" y="1120501"/>
                </a:lnTo>
                <a:close/>
              </a:path>
            </a:pathLst>
          </a:custGeom>
          <a:noFill/>
          <a:ln w="57150">
            <a:solidFill>
              <a:srgbClr val="D7F9FE"/>
            </a:solidFill>
          </a:ln>
          <a:effectLst>
            <a:glow rad="215900">
              <a:srgbClr val="D7F9FE">
                <a:alpha val="6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11500" dirty="0">
              <a:ln w="57150">
                <a:solidFill>
                  <a:srgbClr val="D7F9FE"/>
                </a:solidFill>
              </a:ln>
              <a:noFill/>
              <a:effectLst>
                <a:glow rad="215900">
                  <a:srgbClr val="D7F9FE">
                    <a:alpha val="60000"/>
                  </a:srgbClr>
                </a:glow>
              </a:effectLst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2890A82-89F9-445C-9A45-5194E465C3BC}"/>
              </a:ext>
            </a:extLst>
          </p:cNvPr>
          <p:cNvSpPr txBox="1"/>
          <p:nvPr/>
        </p:nvSpPr>
        <p:spPr>
          <a:xfrm>
            <a:off x="706048" y="2239809"/>
            <a:ext cx="2790964" cy="267172"/>
          </a:xfrm>
          <a:custGeom>
            <a:avLst/>
            <a:gdLst/>
            <a:ahLst/>
            <a:cxnLst/>
            <a:rect l="l" t="t" r="r" b="b"/>
            <a:pathLst>
              <a:path w="2790964" h="267172">
                <a:moveTo>
                  <a:pt x="1525219" y="137042"/>
                </a:moveTo>
                <a:cubicBezTo>
                  <a:pt x="1518219" y="136973"/>
                  <a:pt x="1511543" y="137653"/>
                  <a:pt x="1505192" y="139081"/>
                </a:cubicBezTo>
                <a:cubicBezTo>
                  <a:pt x="1498840" y="140509"/>
                  <a:pt x="1493632" y="143096"/>
                  <a:pt x="1489568" y="146840"/>
                </a:cubicBezTo>
                <a:cubicBezTo>
                  <a:pt x="1485504" y="150584"/>
                  <a:pt x="1483404" y="155897"/>
                  <a:pt x="1483267" y="162777"/>
                </a:cubicBezTo>
                <a:cubicBezTo>
                  <a:pt x="1483423" y="169560"/>
                  <a:pt x="1485235" y="174525"/>
                  <a:pt x="1488704" y="177672"/>
                </a:cubicBezTo>
                <a:cubicBezTo>
                  <a:pt x="1492174" y="180819"/>
                  <a:pt x="1496367" y="182374"/>
                  <a:pt x="1501283" y="182337"/>
                </a:cubicBezTo>
                <a:cubicBezTo>
                  <a:pt x="1504415" y="182370"/>
                  <a:pt x="1507818" y="181588"/>
                  <a:pt x="1511493" y="179992"/>
                </a:cubicBezTo>
                <a:cubicBezTo>
                  <a:pt x="1515167" y="178395"/>
                  <a:pt x="1518342" y="175783"/>
                  <a:pt x="1521015" y="172157"/>
                </a:cubicBezTo>
                <a:cubicBezTo>
                  <a:pt x="1523689" y="168530"/>
                  <a:pt x="1525091" y="163688"/>
                  <a:pt x="1525219" y="157630"/>
                </a:cubicBezTo>
                <a:close/>
                <a:moveTo>
                  <a:pt x="925144" y="137042"/>
                </a:moveTo>
                <a:cubicBezTo>
                  <a:pt x="918144" y="136973"/>
                  <a:pt x="911468" y="137653"/>
                  <a:pt x="905117" y="139081"/>
                </a:cubicBezTo>
                <a:cubicBezTo>
                  <a:pt x="898765" y="140509"/>
                  <a:pt x="893557" y="143096"/>
                  <a:pt x="889493" y="146840"/>
                </a:cubicBezTo>
                <a:cubicBezTo>
                  <a:pt x="885429" y="150584"/>
                  <a:pt x="883329" y="155897"/>
                  <a:pt x="883192" y="162777"/>
                </a:cubicBezTo>
                <a:cubicBezTo>
                  <a:pt x="883348" y="169560"/>
                  <a:pt x="885160" y="174525"/>
                  <a:pt x="888629" y="177672"/>
                </a:cubicBezTo>
                <a:cubicBezTo>
                  <a:pt x="892098" y="180819"/>
                  <a:pt x="896291" y="182374"/>
                  <a:pt x="901208" y="182337"/>
                </a:cubicBezTo>
                <a:cubicBezTo>
                  <a:pt x="904340" y="182370"/>
                  <a:pt x="907743" y="181588"/>
                  <a:pt x="911417" y="179992"/>
                </a:cubicBezTo>
                <a:cubicBezTo>
                  <a:pt x="915092" y="178395"/>
                  <a:pt x="918266" y="175783"/>
                  <a:pt x="920940" y="172157"/>
                </a:cubicBezTo>
                <a:cubicBezTo>
                  <a:pt x="923614" y="168530"/>
                  <a:pt x="925015" y="163688"/>
                  <a:pt x="925144" y="157630"/>
                </a:cubicBezTo>
                <a:close/>
                <a:moveTo>
                  <a:pt x="201244" y="137042"/>
                </a:moveTo>
                <a:cubicBezTo>
                  <a:pt x="194244" y="136973"/>
                  <a:pt x="187568" y="137653"/>
                  <a:pt x="181217" y="139081"/>
                </a:cubicBezTo>
                <a:cubicBezTo>
                  <a:pt x="174865" y="140509"/>
                  <a:pt x="169657" y="143096"/>
                  <a:pt x="165593" y="146840"/>
                </a:cubicBezTo>
                <a:cubicBezTo>
                  <a:pt x="161529" y="150584"/>
                  <a:pt x="159429" y="155897"/>
                  <a:pt x="159292" y="162777"/>
                </a:cubicBezTo>
                <a:cubicBezTo>
                  <a:pt x="159448" y="169560"/>
                  <a:pt x="161260" y="174525"/>
                  <a:pt x="164729" y="177672"/>
                </a:cubicBezTo>
                <a:cubicBezTo>
                  <a:pt x="168198" y="180819"/>
                  <a:pt x="172391" y="182374"/>
                  <a:pt x="177308" y="182337"/>
                </a:cubicBezTo>
                <a:cubicBezTo>
                  <a:pt x="180440" y="182370"/>
                  <a:pt x="183843" y="181588"/>
                  <a:pt x="187517" y="179992"/>
                </a:cubicBezTo>
                <a:cubicBezTo>
                  <a:pt x="191192" y="178395"/>
                  <a:pt x="194366" y="175783"/>
                  <a:pt x="197040" y="172157"/>
                </a:cubicBezTo>
                <a:cubicBezTo>
                  <a:pt x="199714" y="168530"/>
                  <a:pt x="201115" y="163688"/>
                  <a:pt x="201244" y="157630"/>
                </a:cubicBezTo>
                <a:close/>
                <a:moveTo>
                  <a:pt x="2381949" y="90750"/>
                </a:moveTo>
                <a:cubicBezTo>
                  <a:pt x="2372171" y="91066"/>
                  <a:pt x="2364837" y="95451"/>
                  <a:pt x="2359948" y="103903"/>
                </a:cubicBezTo>
                <a:cubicBezTo>
                  <a:pt x="2355059" y="112355"/>
                  <a:pt x="2352614" y="122978"/>
                  <a:pt x="2352614" y="135772"/>
                </a:cubicBezTo>
                <a:cubicBezTo>
                  <a:pt x="2352689" y="148941"/>
                  <a:pt x="2355241" y="159393"/>
                  <a:pt x="2360269" y="167127"/>
                </a:cubicBezTo>
                <a:cubicBezTo>
                  <a:pt x="2365298" y="174861"/>
                  <a:pt x="2372353" y="178816"/>
                  <a:pt x="2381435" y="178993"/>
                </a:cubicBezTo>
                <a:cubicBezTo>
                  <a:pt x="2387460" y="179122"/>
                  <a:pt x="2393165" y="176806"/>
                  <a:pt x="2398547" y="172044"/>
                </a:cubicBezTo>
                <a:cubicBezTo>
                  <a:pt x="2403929" y="167283"/>
                  <a:pt x="2406803" y="159301"/>
                  <a:pt x="2407167" y="148100"/>
                </a:cubicBezTo>
                <a:lnTo>
                  <a:pt x="2407167" y="121880"/>
                </a:lnTo>
                <a:cubicBezTo>
                  <a:pt x="2406905" y="111465"/>
                  <a:pt x="2404278" y="103672"/>
                  <a:pt x="2399287" y="98500"/>
                </a:cubicBezTo>
                <a:cubicBezTo>
                  <a:pt x="2394296" y="93328"/>
                  <a:pt x="2388517" y="90745"/>
                  <a:pt x="2381949" y="90750"/>
                </a:cubicBezTo>
                <a:close/>
                <a:moveTo>
                  <a:pt x="1657535" y="90493"/>
                </a:moveTo>
                <a:cubicBezTo>
                  <a:pt x="1648791" y="90661"/>
                  <a:pt x="1641833" y="94699"/>
                  <a:pt x="1636659" y="102607"/>
                </a:cubicBezTo>
                <a:cubicBezTo>
                  <a:pt x="1631486" y="110515"/>
                  <a:pt x="1628838" y="121287"/>
                  <a:pt x="1628714" y="134921"/>
                </a:cubicBezTo>
                <a:cubicBezTo>
                  <a:pt x="1628778" y="147610"/>
                  <a:pt x="1631288" y="157738"/>
                  <a:pt x="1636241" y="165304"/>
                </a:cubicBezTo>
                <a:cubicBezTo>
                  <a:pt x="1641195" y="172871"/>
                  <a:pt x="1648207" y="176748"/>
                  <a:pt x="1657278" y="176936"/>
                </a:cubicBezTo>
                <a:cubicBezTo>
                  <a:pt x="1660331" y="177015"/>
                  <a:pt x="1663718" y="176226"/>
                  <a:pt x="1667438" y="174568"/>
                </a:cubicBezTo>
                <a:cubicBezTo>
                  <a:pt x="1671158" y="172910"/>
                  <a:pt x="1674392" y="169906"/>
                  <a:pt x="1677140" y="165556"/>
                </a:cubicBezTo>
                <a:cubicBezTo>
                  <a:pt x="1679888" y="161206"/>
                  <a:pt x="1681331" y="155033"/>
                  <a:pt x="1681467" y="147036"/>
                </a:cubicBezTo>
                <a:lnTo>
                  <a:pt x="1681467" y="119308"/>
                </a:lnTo>
                <a:cubicBezTo>
                  <a:pt x="1681274" y="110116"/>
                  <a:pt x="1678894" y="103030"/>
                  <a:pt x="1674326" y="98050"/>
                </a:cubicBezTo>
                <a:cubicBezTo>
                  <a:pt x="1669759" y="93071"/>
                  <a:pt x="1664162" y="90552"/>
                  <a:pt x="1657535" y="90493"/>
                </a:cubicBezTo>
                <a:close/>
                <a:moveTo>
                  <a:pt x="1209860" y="90493"/>
                </a:moveTo>
                <a:cubicBezTo>
                  <a:pt x="1201116" y="90661"/>
                  <a:pt x="1194158" y="94699"/>
                  <a:pt x="1188984" y="102607"/>
                </a:cubicBezTo>
                <a:cubicBezTo>
                  <a:pt x="1183811" y="110515"/>
                  <a:pt x="1181162" y="121287"/>
                  <a:pt x="1181039" y="134921"/>
                </a:cubicBezTo>
                <a:cubicBezTo>
                  <a:pt x="1181103" y="147610"/>
                  <a:pt x="1183612" y="157738"/>
                  <a:pt x="1188566" y="165304"/>
                </a:cubicBezTo>
                <a:cubicBezTo>
                  <a:pt x="1193520" y="172871"/>
                  <a:pt x="1200532" y="176748"/>
                  <a:pt x="1209603" y="176936"/>
                </a:cubicBezTo>
                <a:cubicBezTo>
                  <a:pt x="1212656" y="177015"/>
                  <a:pt x="1216043" y="176226"/>
                  <a:pt x="1219763" y="174568"/>
                </a:cubicBezTo>
                <a:cubicBezTo>
                  <a:pt x="1223483" y="172910"/>
                  <a:pt x="1226717" y="169906"/>
                  <a:pt x="1229465" y="165556"/>
                </a:cubicBezTo>
                <a:cubicBezTo>
                  <a:pt x="1232213" y="161206"/>
                  <a:pt x="1233655" y="155033"/>
                  <a:pt x="1233792" y="147036"/>
                </a:cubicBezTo>
                <a:lnTo>
                  <a:pt x="1233792" y="119308"/>
                </a:lnTo>
                <a:cubicBezTo>
                  <a:pt x="1233599" y="110116"/>
                  <a:pt x="1231219" y="103030"/>
                  <a:pt x="1226651" y="98050"/>
                </a:cubicBezTo>
                <a:cubicBezTo>
                  <a:pt x="1222083" y="93071"/>
                  <a:pt x="1216487" y="90552"/>
                  <a:pt x="1209860" y="90493"/>
                </a:cubicBezTo>
                <a:close/>
                <a:moveTo>
                  <a:pt x="428810" y="90493"/>
                </a:moveTo>
                <a:cubicBezTo>
                  <a:pt x="420066" y="90661"/>
                  <a:pt x="413108" y="94699"/>
                  <a:pt x="407934" y="102607"/>
                </a:cubicBezTo>
                <a:cubicBezTo>
                  <a:pt x="402761" y="110515"/>
                  <a:pt x="400112" y="121287"/>
                  <a:pt x="399989" y="134921"/>
                </a:cubicBezTo>
                <a:cubicBezTo>
                  <a:pt x="400053" y="147610"/>
                  <a:pt x="402562" y="157738"/>
                  <a:pt x="407516" y="165304"/>
                </a:cubicBezTo>
                <a:cubicBezTo>
                  <a:pt x="412470" y="172871"/>
                  <a:pt x="419482" y="176748"/>
                  <a:pt x="428553" y="176936"/>
                </a:cubicBezTo>
                <a:cubicBezTo>
                  <a:pt x="431606" y="177015"/>
                  <a:pt x="434993" y="176226"/>
                  <a:pt x="438713" y="174568"/>
                </a:cubicBezTo>
                <a:cubicBezTo>
                  <a:pt x="442433" y="172910"/>
                  <a:pt x="445667" y="169906"/>
                  <a:pt x="448415" y="165556"/>
                </a:cubicBezTo>
                <a:cubicBezTo>
                  <a:pt x="451163" y="161206"/>
                  <a:pt x="452606" y="155033"/>
                  <a:pt x="452742" y="147036"/>
                </a:cubicBezTo>
                <a:lnTo>
                  <a:pt x="452742" y="119308"/>
                </a:lnTo>
                <a:cubicBezTo>
                  <a:pt x="452549" y="110116"/>
                  <a:pt x="450169" y="103030"/>
                  <a:pt x="445601" y="98050"/>
                </a:cubicBezTo>
                <a:cubicBezTo>
                  <a:pt x="441034" y="93071"/>
                  <a:pt x="435437" y="90552"/>
                  <a:pt x="428810" y="90493"/>
                </a:cubicBezTo>
                <a:close/>
                <a:moveTo>
                  <a:pt x="2228520" y="88436"/>
                </a:moveTo>
                <a:cubicBezTo>
                  <a:pt x="2221524" y="88605"/>
                  <a:pt x="2215930" y="91010"/>
                  <a:pt x="2211737" y="95648"/>
                </a:cubicBezTo>
                <a:cubicBezTo>
                  <a:pt x="2207543" y="100287"/>
                  <a:pt x="2204522" y="106141"/>
                  <a:pt x="2202673" y="113209"/>
                </a:cubicBezTo>
                <a:cubicBezTo>
                  <a:pt x="2200824" y="120277"/>
                  <a:pt x="2199919" y="127541"/>
                  <a:pt x="2199957" y="135000"/>
                </a:cubicBezTo>
                <a:cubicBezTo>
                  <a:pt x="2199978" y="148083"/>
                  <a:pt x="2202380" y="159028"/>
                  <a:pt x="2207162" y="167834"/>
                </a:cubicBezTo>
                <a:cubicBezTo>
                  <a:pt x="2211944" y="176640"/>
                  <a:pt x="2218977" y="181217"/>
                  <a:pt x="2228262" y="181565"/>
                </a:cubicBezTo>
                <a:cubicBezTo>
                  <a:pt x="2237301" y="181206"/>
                  <a:pt x="2244184" y="176586"/>
                  <a:pt x="2248913" y="167705"/>
                </a:cubicBezTo>
                <a:cubicBezTo>
                  <a:pt x="2253641" y="158824"/>
                  <a:pt x="2256021" y="147837"/>
                  <a:pt x="2256053" y="134743"/>
                </a:cubicBezTo>
                <a:cubicBezTo>
                  <a:pt x="2256075" y="127125"/>
                  <a:pt x="2255145" y="119807"/>
                  <a:pt x="2253261" y="112790"/>
                </a:cubicBezTo>
                <a:cubicBezTo>
                  <a:pt x="2251377" y="105772"/>
                  <a:pt x="2248407" y="99998"/>
                  <a:pt x="2244350" y="95467"/>
                </a:cubicBezTo>
                <a:cubicBezTo>
                  <a:pt x="2240293" y="90937"/>
                  <a:pt x="2235017" y="88593"/>
                  <a:pt x="2228520" y="88436"/>
                </a:cubicBezTo>
                <a:close/>
                <a:moveTo>
                  <a:pt x="2539502" y="86893"/>
                </a:moveTo>
                <a:cubicBezTo>
                  <a:pt x="2533435" y="87040"/>
                  <a:pt x="2528470" y="88861"/>
                  <a:pt x="2524605" y="92356"/>
                </a:cubicBezTo>
                <a:cubicBezTo>
                  <a:pt x="2520740" y="95850"/>
                  <a:pt x="2517833" y="100131"/>
                  <a:pt x="2515884" y="105198"/>
                </a:cubicBezTo>
                <a:cubicBezTo>
                  <a:pt x="2513935" y="110266"/>
                  <a:pt x="2512801" y="115233"/>
                  <a:pt x="2512482" y="120100"/>
                </a:cubicBezTo>
                <a:lnTo>
                  <a:pt x="2563949" y="120100"/>
                </a:lnTo>
                <a:cubicBezTo>
                  <a:pt x="2564076" y="114990"/>
                  <a:pt x="2563392" y="109908"/>
                  <a:pt x="2561900" y="104855"/>
                </a:cubicBezTo>
                <a:cubicBezTo>
                  <a:pt x="2560406" y="99802"/>
                  <a:pt x="2557855" y="95578"/>
                  <a:pt x="2554246" y="92184"/>
                </a:cubicBezTo>
                <a:cubicBezTo>
                  <a:pt x="2550637" y="88790"/>
                  <a:pt x="2545722" y="87026"/>
                  <a:pt x="2539502" y="86893"/>
                </a:cubicBezTo>
                <a:close/>
                <a:moveTo>
                  <a:pt x="1806077" y="86893"/>
                </a:moveTo>
                <a:cubicBezTo>
                  <a:pt x="1800011" y="87040"/>
                  <a:pt x="1795045" y="88861"/>
                  <a:pt x="1791180" y="92356"/>
                </a:cubicBezTo>
                <a:cubicBezTo>
                  <a:pt x="1787315" y="95850"/>
                  <a:pt x="1784408" y="100131"/>
                  <a:pt x="1782459" y="105198"/>
                </a:cubicBezTo>
                <a:cubicBezTo>
                  <a:pt x="1780510" y="110266"/>
                  <a:pt x="1779376" y="115233"/>
                  <a:pt x="1779057" y="120100"/>
                </a:cubicBezTo>
                <a:lnTo>
                  <a:pt x="1830524" y="120100"/>
                </a:lnTo>
                <a:cubicBezTo>
                  <a:pt x="1830651" y="114990"/>
                  <a:pt x="1829968" y="109908"/>
                  <a:pt x="1828475" y="104855"/>
                </a:cubicBezTo>
                <a:cubicBezTo>
                  <a:pt x="1826981" y="99802"/>
                  <a:pt x="1824430" y="95578"/>
                  <a:pt x="1820821" y="92184"/>
                </a:cubicBezTo>
                <a:cubicBezTo>
                  <a:pt x="1817212" y="88790"/>
                  <a:pt x="1812298" y="87026"/>
                  <a:pt x="1806077" y="86893"/>
                </a:cubicBezTo>
                <a:close/>
                <a:moveTo>
                  <a:pt x="577352" y="86893"/>
                </a:moveTo>
                <a:cubicBezTo>
                  <a:pt x="571285" y="87040"/>
                  <a:pt x="566320" y="88861"/>
                  <a:pt x="562455" y="92356"/>
                </a:cubicBezTo>
                <a:cubicBezTo>
                  <a:pt x="558590" y="95850"/>
                  <a:pt x="555683" y="100131"/>
                  <a:pt x="553734" y="105198"/>
                </a:cubicBezTo>
                <a:cubicBezTo>
                  <a:pt x="551785" y="110266"/>
                  <a:pt x="550651" y="115233"/>
                  <a:pt x="550332" y="120100"/>
                </a:cubicBezTo>
                <a:lnTo>
                  <a:pt x="601799" y="120100"/>
                </a:lnTo>
                <a:cubicBezTo>
                  <a:pt x="601926" y="114990"/>
                  <a:pt x="601243" y="109908"/>
                  <a:pt x="599749" y="104855"/>
                </a:cubicBezTo>
                <a:cubicBezTo>
                  <a:pt x="598256" y="99802"/>
                  <a:pt x="595705" y="95578"/>
                  <a:pt x="592096" y="92184"/>
                </a:cubicBezTo>
                <a:cubicBezTo>
                  <a:pt x="588487" y="88790"/>
                  <a:pt x="583572" y="87026"/>
                  <a:pt x="577352" y="86893"/>
                </a:cubicBezTo>
                <a:close/>
                <a:moveTo>
                  <a:pt x="1302353" y="63522"/>
                </a:moveTo>
                <a:lnTo>
                  <a:pt x="1340383" y="63522"/>
                </a:lnTo>
                <a:lnTo>
                  <a:pt x="1340383" y="143246"/>
                </a:lnTo>
                <a:cubicBezTo>
                  <a:pt x="1340313" y="154165"/>
                  <a:pt x="1341997" y="162738"/>
                  <a:pt x="1345433" y="168963"/>
                </a:cubicBezTo>
                <a:cubicBezTo>
                  <a:pt x="1348870" y="175189"/>
                  <a:pt x="1354479" y="178361"/>
                  <a:pt x="1362258" y="178479"/>
                </a:cubicBezTo>
                <a:cubicBezTo>
                  <a:pt x="1368639" y="178378"/>
                  <a:pt x="1374086" y="175944"/>
                  <a:pt x="1378601" y="171179"/>
                </a:cubicBezTo>
                <a:cubicBezTo>
                  <a:pt x="1383115" y="166414"/>
                  <a:pt x="1385474" y="159925"/>
                  <a:pt x="1385678" y="151713"/>
                </a:cubicBezTo>
                <a:lnTo>
                  <a:pt x="1385678" y="63522"/>
                </a:lnTo>
                <a:lnTo>
                  <a:pt x="1423708" y="63522"/>
                </a:lnTo>
                <a:lnTo>
                  <a:pt x="1423708" y="163026"/>
                </a:lnTo>
                <a:cubicBezTo>
                  <a:pt x="1423729" y="171517"/>
                  <a:pt x="1423879" y="179412"/>
                  <a:pt x="1424158" y="186713"/>
                </a:cubicBezTo>
                <a:cubicBezTo>
                  <a:pt x="1424436" y="194014"/>
                  <a:pt x="1424715" y="200688"/>
                  <a:pt x="1424993" y="206736"/>
                </a:cubicBezTo>
                <a:lnTo>
                  <a:pt x="1391845" y="206736"/>
                </a:lnTo>
                <a:lnTo>
                  <a:pt x="1390046" y="187728"/>
                </a:lnTo>
                <a:lnTo>
                  <a:pt x="1389275" y="187728"/>
                </a:lnTo>
                <a:cubicBezTo>
                  <a:pt x="1386356" y="192684"/>
                  <a:pt x="1381521" y="197480"/>
                  <a:pt x="1374772" y="202115"/>
                </a:cubicBezTo>
                <a:cubicBezTo>
                  <a:pt x="1368022" y="206750"/>
                  <a:pt x="1359133" y="209233"/>
                  <a:pt x="1348104" y="209565"/>
                </a:cubicBezTo>
                <a:cubicBezTo>
                  <a:pt x="1334276" y="209721"/>
                  <a:pt x="1323244" y="204977"/>
                  <a:pt x="1315010" y="195335"/>
                </a:cubicBezTo>
                <a:cubicBezTo>
                  <a:pt x="1306775" y="185692"/>
                  <a:pt x="1302556" y="170215"/>
                  <a:pt x="1302353" y="148904"/>
                </a:cubicBezTo>
                <a:close/>
                <a:moveTo>
                  <a:pt x="1649558" y="60693"/>
                </a:moveTo>
                <a:cubicBezTo>
                  <a:pt x="1658538" y="60821"/>
                  <a:pt x="1665990" y="62748"/>
                  <a:pt x="1671913" y="66473"/>
                </a:cubicBezTo>
                <a:cubicBezTo>
                  <a:pt x="1677836" y="70198"/>
                  <a:pt x="1682392" y="74951"/>
                  <a:pt x="1685579" y="80731"/>
                </a:cubicBezTo>
                <a:lnTo>
                  <a:pt x="1686092" y="80731"/>
                </a:lnTo>
                <a:lnTo>
                  <a:pt x="1687634" y="63522"/>
                </a:lnTo>
                <a:lnTo>
                  <a:pt x="1720783" y="63522"/>
                </a:lnTo>
                <a:cubicBezTo>
                  <a:pt x="1720392" y="68572"/>
                  <a:pt x="1720081" y="74517"/>
                  <a:pt x="1719851" y="81356"/>
                </a:cubicBezTo>
                <a:cubicBezTo>
                  <a:pt x="1719620" y="88195"/>
                  <a:pt x="1719502" y="96558"/>
                  <a:pt x="1719497" y="106444"/>
                </a:cubicBezTo>
                <a:lnTo>
                  <a:pt x="1719497" y="187211"/>
                </a:lnTo>
                <a:cubicBezTo>
                  <a:pt x="1719665" y="194414"/>
                  <a:pt x="1719168" y="202519"/>
                  <a:pt x="1718007" y="211527"/>
                </a:cubicBezTo>
                <a:cubicBezTo>
                  <a:pt x="1716845" y="220534"/>
                  <a:pt x="1714010" y="229258"/>
                  <a:pt x="1709502" y="237700"/>
                </a:cubicBezTo>
                <a:cubicBezTo>
                  <a:pt x="1704993" y="246141"/>
                  <a:pt x="1697803" y="253114"/>
                  <a:pt x="1687930" y="258619"/>
                </a:cubicBezTo>
                <a:cubicBezTo>
                  <a:pt x="1678058" y="264124"/>
                  <a:pt x="1664495" y="266975"/>
                  <a:pt x="1647242" y="267172"/>
                </a:cubicBezTo>
                <a:cubicBezTo>
                  <a:pt x="1638745" y="267167"/>
                  <a:pt x="1630526" y="266343"/>
                  <a:pt x="1622584" y="264700"/>
                </a:cubicBezTo>
                <a:cubicBezTo>
                  <a:pt x="1614641" y="263057"/>
                  <a:pt x="1607777" y="260627"/>
                  <a:pt x="1601990" y="257410"/>
                </a:cubicBezTo>
                <a:lnTo>
                  <a:pt x="1609442" y="228362"/>
                </a:lnTo>
                <a:cubicBezTo>
                  <a:pt x="1613746" y="230775"/>
                  <a:pt x="1619079" y="232899"/>
                  <a:pt x="1625443" y="234733"/>
                </a:cubicBezTo>
                <a:cubicBezTo>
                  <a:pt x="1631806" y="236567"/>
                  <a:pt x="1638815" y="237533"/>
                  <a:pt x="1646470" y="237629"/>
                </a:cubicBezTo>
                <a:cubicBezTo>
                  <a:pt x="1657294" y="237699"/>
                  <a:pt x="1665882" y="234535"/>
                  <a:pt x="1672235" y="228138"/>
                </a:cubicBezTo>
                <a:cubicBezTo>
                  <a:pt x="1678588" y="221742"/>
                  <a:pt x="1681836" y="211696"/>
                  <a:pt x="1681981" y="198001"/>
                </a:cubicBezTo>
                <a:lnTo>
                  <a:pt x="1681981" y="187468"/>
                </a:lnTo>
                <a:lnTo>
                  <a:pt x="1681467" y="187468"/>
                </a:lnTo>
                <a:cubicBezTo>
                  <a:pt x="1677806" y="193173"/>
                  <a:pt x="1672906" y="197626"/>
                  <a:pt x="1666767" y="200826"/>
                </a:cubicBezTo>
                <a:cubicBezTo>
                  <a:pt x="1660629" y="204027"/>
                  <a:pt x="1653606" y="205654"/>
                  <a:pt x="1645698" y="205707"/>
                </a:cubicBezTo>
                <a:cubicBezTo>
                  <a:pt x="1634330" y="205571"/>
                  <a:pt x="1624525" y="202446"/>
                  <a:pt x="1616283" y="196333"/>
                </a:cubicBezTo>
                <a:cubicBezTo>
                  <a:pt x="1608041" y="190219"/>
                  <a:pt x="1601684" y="181933"/>
                  <a:pt x="1597214" y="171475"/>
                </a:cubicBezTo>
                <a:cubicBezTo>
                  <a:pt x="1592743" y="161016"/>
                  <a:pt x="1590481" y="149201"/>
                  <a:pt x="1590427" y="136030"/>
                </a:cubicBezTo>
                <a:cubicBezTo>
                  <a:pt x="1590571" y="120198"/>
                  <a:pt x="1593338" y="106675"/>
                  <a:pt x="1598727" y="95460"/>
                </a:cubicBezTo>
                <a:cubicBezTo>
                  <a:pt x="1604116" y="84246"/>
                  <a:pt x="1611263" y="75661"/>
                  <a:pt x="1620167" y="69706"/>
                </a:cubicBezTo>
                <a:cubicBezTo>
                  <a:pt x="1629072" y="63751"/>
                  <a:pt x="1638869" y="60746"/>
                  <a:pt x="1649558" y="60693"/>
                </a:cubicBezTo>
                <a:close/>
                <a:moveTo>
                  <a:pt x="1505659" y="60693"/>
                </a:moveTo>
                <a:cubicBezTo>
                  <a:pt x="1520361" y="60848"/>
                  <a:pt x="1531840" y="63678"/>
                  <a:pt x="1540094" y="69182"/>
                </a:cubicBezTo>
                <a:cubicBezTo>
                  <a:pt x="1548348" y="74686"/>
                  <a:pt x="1554130" y="81935"/>
                  <a:pt x="1557441" y="90928"/>
                </a:cubicBezTo>
                <a:cubicBezTo>
                  <a:pt x="1560753" y="99920"/>
                  <a:pt x="1562346" y="109727"/>
                  <a:pt x="1562220" y="120347"/>
                </a:cubicBezTo>
                <a:lnTo>
                  <a:pt x="1562220" y="172789"/>
                </a:lnTo>
                <a:cubicBezTo>
                  <a:pt x="1562209" y="179170"/>
                  <a:pt x="1562359" y="185310"/>
                  <a:pt x="1562670" y="191209"/>
                </a:cubicBezTo>
                <a:cubicBezTo>
                  <a:pt x="1562981" y="197108"/>
                  <a:pt x="1563517" y="202284"/>
                  <a:pt x="1564278" y="206736"/>
                </a:cubicBezTo>
                <a:lnTo>
                  <a:pt x="1530101" y="206736"/>
                </a:lnTo>
                <a:lnTo>
                  <a:pt x="1527789" y="191841"/>
                </a:lnTo>
                <a:lnTo>
                  <a:pt x="1527018" y="191841"/>
                </a:lnTo>
                <a:cubicBezTo>
                  <a:pt x="1522826" y="197524"/>
                  <a:pt x="1517443" y="201891"/>
                  <a:pt x="1510870" y="204941"/>
                </a:cubicBezTo>
                <a:cubicBezTo>
                  <a:pt x="1504297" y="207992"/>
                  <a:pt x="1496983" y="209533"/>
                  <a:pt x="1488930" y="209565"/>
                </a:cubicBezTo>
                <a:cubicBezTo>
                  <a:pt x="1475558" y="209224"/>
                  <a:pt x="1465095" y="204962"/>
                  <a:pt x="1457541" y="196779"/>
                </a:cubicBezTo>
                <a:cubicBezTo>
                  <a:pt x="1449987" y="188597"/>
                  <a:pt x="1446143" y="178543"/>
                  <a:pt x="1446009" y="166617"/>
                </a:cubicBezTo>
                <a:cubicBezTo>
                  <a:pt x="1446420" y="148282"/>
                  <a:pt x="1453757" y="134691"/>
                  <a:pt x="1468019" y="125842"/>
                </a:cubicBezTo>
                <a:cubicBezTo>
                  <a:pt x="1482282" y="116993"/>
                  <a:pt x="1501005" y="112593"/>
                  <a:pt x="1524189" y="112642"/>
                </a:cubicBezTo>
                <a:cubicBezTo>
                  <a:pt x="1524420" y="105405"/>
                  <a:pt x="1522736" y="99472"/>
                  <a:pt x="1519139" y="94842"/>
                </a:cubicBezTo>
                <a:cubicBezTo>
                  <a:pt x="1515541" y="90212"/>
                  <a:pt x="1508645" y="87820"/>
                  <a:pt x="1498452" y="87664"/>
                </a:cubicBezTo>
                <a:cubicBezTo>
                  <a:pt x="1491820" y="87718"/>
                  <a:pt x="1485464" y="88640"/>
                  <a:pt x="1479385" y="90432"/>
                </a:cubicBezTo>
                <a:cubicBezTo>
                  <a:pt x="1473306" y="92224"/>
                  <a:pt x="1467920" y="94563"/>
                  <a:pt x="1463225" y="97449"/>
                </a:cubicBezTo>
                <a:lnTo>
                  <a:pt x="1456030" y="72766"/>
                </a:lnTo>
                <a:cubicBezTo>
                  <a:pt x="1460858" y="69790"/>
                  <a:pt x="1467519" y="67072"/>
                  <a:pt x="1476013" y="64610"/>
                </a:cubicBezTo>
                <a:cubicBezTo>
                  <a:pt x="1484507" y="62148"/>
                  <a:pt x="1494389" y="60843"/>
                  <a:pt x="1505659" y="60693"/>
                </a:cubicBezTo>
                <a:close/>
                <a:moveTo>
                  <a:pt x="1201883" y="60693"/>
                </a:moveTo>
                <a:cubicBezTo>
                  <a:pt x="1210863" y="60821"/>
                  <a:pt x="1218315" y="62748"/>
                  <a:pt x="1224238" y="66473"/>
                </a:cubicBezTo>
                <a:cubicBezTo>
                  <a:pt x="1230161" y="70198"/>
                  <a:pt x="1234716" y="74951"/>
                  <a:pt x="1237903" y="80731"/>
                </a:cubicBezTo>
                <a:lnTo>
                  <a:pt x="1238417" y="80731"/>
                </a:lnTo>
                <a:lnTo>
                  <a:pt x="1239959" y="63522"/>
                </a:lnTo>
                <a:lnTo>
                  <a:pt x="1273108" y="63522"/>
                </a:lnTo>
                <a:cubicBezTo>
                  <a:pt x="1272717" y="68572"/>
                  <a:pt x="1272406" y="74517"/>
                  <a:pt x="1272175" y="81356"/>
                </a:cubicBezTo>
                <a:cubicBezTo>
                  <a:pt x="1271945" y="88195"/>
                  <a:pt x="1271827" y="96558"/>
                  <a:pt x="1271822" y="106444"/>
                </a:cubicBezTo>
                <a:lnTo>
                  <a:pt x="1271822" y="187211"/>
                </a:lnTo>
                <a:cubicBezTo>
                  <a:pt x="1271990" y="194414"/>
                  <a:pt x="1271493" y="202519"/>
                  <a:pt x="1270332" y="211527"/>
                </a:cubicBezTo>
                <a:cubicBezTo>
                  <a:pt x="1269170" y="220534"/>
                  <a:pt x="1266335" y="229258"/>
                  <a:pt x="1261826" y="237700"/>
                </a:cubicBezTo>
                <a:cubicBezTo>
                  <a:pt x="1257318" y="246141"/>
                  <a:pt x="1250128" y="253114"/>
                  <a:pt x="1240255" y="258619"/>
                </a:cubicBezTo>
                <a:cubicBezTo>
                  <a:pt x="1230383" y="264124"/>
                  <a:pt x="1216820" y="266975"/>
                  <a:pt x="1199567" y="267172"/>
                </a:cubicBezTo>
                <a:cubicBezTo>
                  <a:pt x="1191070" y="267167"/>
                  <a:pt x="1182851" y="266343"/>
                  <a:pt x="1174909" y="264700"/>
                </a:cubicBezTo>
                <a:cubicBezTo>
                  <a:pt x="1166966" y="263057"/>
                  <a:pt x="1160102" y="260627"/>
                  <a:pt x="1154315" y="257410"/>
                </a:cubicBezTo>
                <a:lnTo>
                  <a:pt x="1161767" y="228362"/>
                </a:lnTo>
                <a:cubicBezTo>
                  <a:pt x="1166071" y="230775"/>
                  <a:pt x="1171404" y="232899"/>
                  <a:pt x="1177767" y="234733"/>
                </a:cubicBezTo>
                <a:cubicBezTo>
                  <a:pt x="1184131" y="236567"/>
                  <a:pt x="1191140" y="237533"/>
                  <a:pt x="1198795" y="237629"/>
                </a:cubicBezTo>
                <a:cubicBezTo>
                  <a:pt x="1209619" y="237699"/>
                  <a:pt x="1218207" y="234535"/>
                  <a:pt x="1224560" y="228138"/>
                </a:cubicBezTo>
                <a:cubicBezTo>
                  <a:pt x="1230913" y="221742"/>
                  <a:pt x="1234161" y="211696"/>
                  <a:pt x="1234306" y="198001"/>
                </a:cubicBezTo>
                <a:lnTo>
                  <a:pt x="1234306" y="187468"/>
                </a:lnTo>
                <a:lnTo>
                  <a:pt x="1233792" y="187468"/>
                </a:lnTo>
                <a:cubicBezTo>
                  <a:pt x="1230130" y="193173"/>
                  <a:pt x="1225231" y="197626"/>
                  <a:pt x="1219092" y="200826"/>
                </a:cubicBezTo>
                <a:cubicBezTo>
                  <a:pt x="1212954" y="204027"/>
                  <a:pt x="1205931" y="205654"/>
                  <a:pt x="1198023" y="205707"/>
                </a:cubicBezTo>
                <a:cubicBezTo>
                  <a:pt x="1186655" y="205571"/>
                  <a:pt x="1176850" y="202446"/>
                  <a:pt x="1168608" y="196333"/>
                </a:cubicBezTo>
                <a:cubicBezTo>
                  <a:pt x="1160366" y="190219"/>
                  <a:pt x="1154009" y="181933"/>
                  <a:pt x="1149539" y="171475"/>
                </a:cubicBezTo>
                <a:cubicBezTo>
                  <a:pt x="1145068" y="161016"/>
                  <a:pt x="1142806" y="149201"/>
                  <a:pt x="1142752" y="136030"/>
                </a:cubicBezTo>
                <a:cubicBezTo>
                  <a:pt x="1142896" y="120198"/>
                  <a:pt x="1145663" y="106675"/>
                  <a:pt x="1151052" y="95460"/>
                </a:cubicBezTo>
                <a:cubicBezTo>
                  <a:pt x="1156441" y="84246"/>
                  <a:pt x="1163588" y="75661"/>
                  <a:pt x="1172492" y="69706"/>
                </a:cubicBezTo>
                <a:cubicBezTo>
                  <a:pt x="1181396" y="63751"/>
                  <a:pt x="1191193" y="60746"/>
                  <a:pt x="1201883" y="60693"/>
                </a:cubicBezTo>
                <a:close/>
                <a:moveTo>
                  <a:pt x="1073928" y="60693"/>
                </a:moveTo>
                <a:cubicBezTo>
                  <a:pt x="1087339" y="60620"/>
                  <a:pt x="1098371" y="65326"/>
                  <a:pt x="1107023" y="74809"/>
                </a:cubicBezTo>
                <a:cubicBezTo>
                  <a:pt x="1115675" y="84293"/>
                  <a:pt x="1120151" y="98990"/>
                  <a:pt x="1120451" y="118902"/>
                </a:cubicBezTo>
                <a:lnTo>
                  <a:pt x="1120451" y="206736"/>
                </a:lnTo>
                <a:lnTo>
                  <a:pt x="1082421" y="206736"/>
                </a:lnTo>
                <a:lnTo>
                  <a:pt x="1082421" y="123154"/>
                </a:lnTo>
                <a:cubicBezTo>
                  <a:pt x="1082523" y="114196"/>
                  <a:pt x="1080904" y="106781"/>
                  <a:pt x="1077563" y="100909"/>
                </a:cubicBezTo>
                <a:cubicBezTo>
                  <a:pt x="1074223" y="95036"/>
                  <a:pt x="1068551" y="91993"/>
                  <a:pt x="1060546" y="91779"/>
                </a:cubicBezTo>
                <a:cubicBezTo>
                  <a:pt x="1055024" y="91658"/>
                  <a:pt x="1049662" y="93892"/>
                  <a:pt x="1044461" y="98481"/>
                </a:cubicBezTo>
                <a:cubicBezTo>
                  <a:pt x="1039260" y="103069"/>
                  <a:pt x="1036472" y="110735"/>
                  <a:pt x="1036097" y="121477"/>
                </a:cubicBezTo>
                <a:lnTo>
                  <a:pt x="1036097" y="206736"/>
                </a:lnTo>
                <a:lnTo>
                  <a:pt x="998067" y="206736"/>
                </a:lnTo>
                <a:lnTo>
                  <a:pt x="998067" y="106538"/>
                </a:lnTo>
                <a:cubicBezTo>
                  <a:pt x="998057" y="98209"/>
                  <a:pt x="997950" y="90525"/>
                  <a:pt x="997746" y="83484"/>
                </a:cubicBezTo>
                <a:cubicBezTo>
                  <a:pt x="997542" y="76444"/>
                  <a:pt x="997307" y="69790"/>
                  <a:pt x="997039" y="63522"/>
                </a:cubicBezTo>
                <a:lnTo>
                  <a:pt x="1029930" y="63522"/>
                </a:lnTo>
                <a:lnTo>
                  <a:pt x="1031729" y="83044"/>
                </a:lnTo>
                <a:lnTo>
                  <a:pt x="1032500" y="83044"/>
                </a:lnTo>
                <a:cubicBezTo>
                  <a:pt x="1035736" y="77504"/>
                  <a:pt x="1040838" y="72463"/>
                  <a:pt x="1047808" y="67918"/>
                </a:cubicBezTo>
                <a:cubicBezTo>
                  <a:pt x="1054777" y="63374"/>
                  <a:pt x="1063484" y="60966"/>
                  <a:pt x="1073928" y="60693"/>
                </a:cubicBezTo>
                <a:close/>
                <a:moveTo>
                  <a:pt x="905584" y="60693"/>
                </a:moveTo>
                <a:cubicBezTo>
                  <a:pt x="920286" y="60848"/>
                  <a:pt x="931765" y="63678"/>
                  <a:pt x="940019" y="69182"/>
                </a:cubicBezTo>
                <a:cubicBezTo>
                  <a:pt x="948273" y="74686"/>
                  <a:pt x="954055" y="81935"/>
                  <a:pt x="957366" y="90928"/>
                </a:cubicBezTo>
                <a:cubicBezTo>
                  <a:pt x="960678" y="99920"/>
                  <a:pt x="962271" y="109727"/>
                  <a:pt x="962145" y="120347"/>
                </a:cubicBezTo>
                <a:lnTo>
                  <a:pt x="962145" y="172789"/>
                </a:lnTo>
                <a:cubicBezTo>
                  <a:pt x="962134" y="179170"/>
                  <a:pt x="962284" y="185310"/>
                  <a:pt x="962595" y="191209"/>
                </a:cubicBezTo>
                <a:cubicBezTo>
                  <a:pt x="962906" y="197108"/>
                  <a:pt x="963442" y="202284"/>
                  <a:pt x="964202" y="206736"/>
                </a:cubicBezTo>
                <a:lnTo>
                  <a:pt x="930026" y="206736"/>
                </a:lnTo>
                <a:lnTo>
                  <a:pt x="927713" y="191841"/>
                </a:lnTo>
                <a:lnTo>
                  <a:pt x="926943" y="191841"/>
                </a:lnTo>
                <a:cubicBezTo>
                  <a:pt x="922751" y="197524"/>
                  <a:pt x="917368" y="201891"/>
                  <a:pt x="910795" y="204941"/>
                </a:cubicBezTo>
                <a:cubicBezTo>
                  <a:pt x="904222" y="207992"/>
                  <a:pt x="896908" y="209533"/>
                  <a:pt x="888855" y="209565"/>
                </a:cubicBezTo>
                <a:cubicBezTo>
                  <a:pt x="875483" y="209224"/>
                  <a:pt x="865020" y="204962"/>
                  <a:pt x="857466" y="196779"/>
                </a:cubicBezTo>
                <a:cubicBezTo>
                  <a:pt x="849912" y="188597"/>
                  <a:pt x="846068" y="178543"/>
                  <a:pt x="845934" y="166617"/>
                </a:cubicBezTo>
                <a:cubicBezTo>
                  <a:pt x="846345" y="148282"/>
                  <a:pt x="853682" y="134691"/>
                  <a:pt x="867944" y="125842"/>
                </a:cubicBezTo>
                <a:cubicBezTo>
                  <a:pt x="882207" y="116993"/>
                  <a:pt x="900930" y="112593"/>
                  <a:pt x="924114" y="112642"/>
                </a:cubicBezTo>
                <a:cubicBezTo>
                  <a:pt x="924345" y="105405"/>
                  <a:pt x="922661" y="99472"/>
                  <a:pt x="919063" y="94842"/>
                </a:cubicBezTo>
                <a:cubicBezTo>
                  <a:pt x="915466" y="90212"/>
                  <a:pt x="908570" y="87820"/>
                  <a:pt x="898377" y="87664"/>
                </a:cubicBezTo>
                <a:cubicBezTo>
                  <a:pt x="891745" y="87718"/>
                  <a:pt x="885389" y="88640"/>
                  <a:pt x="879310" y="90432"/>
                </a:cubicBezTo>
                <a:cubicBezTo>
                  <a:pt x="873231" y="92224"/>
                  <a:pt x="867845" y="94563"/>
                  <a:pt x="863150" y="97449"/>
                </a:cubicBezTo>
                <a:lnTo>
                  <a:pt x="855955" y="72766"/>
                </a:lnTo>
                <a:cubicBezTo>
                  <a:pt x="860783" y="69790"/>
                  <a:pt x="867444" y="67072"/>
                  <a:pt x="875938" y="64610"/>
                </a:cubicBezTo>
                <a:cubicBezTo>
                  <a:pt x="884432" y="62148"/>
                  <a:pt x="894314" y="60843"/>
                  <a:pt x="905584" y="60693"/>
                </a:cubicBezTo>
                <a:close/>
                <a:moveTo>
                  <a:pt x="420833" y="60693"/>
                </a:moveTo>
                <a:cubicBezTo>
                  <a:pt x="429813" y="60821"/>
                  <a:pt x="437265" y="62748"/>
                  <a:pt x="443188" y="66473"/>
                </a:cubicBezTo>
                <a:cubicBezTo>
                  <a:pt x="449111" y="70198"/>
                  <a:pt x="453667" y="74951"/>
                  <a:pt x="456853" y="80731"/>
                </a:cubicBezTo>
                <a:lnTo>
                  <a:pt x="457367" y="80731"/>
                </a:lnTo>
                <a:lnTo>
                  <a:pt x="458909" y="63522"/>
                </a:lnTo>
                <a:lnTo>
                  <a:pt x="492058" y="63522"/>
                </a:lnTo>
                <a:cubicBezTo>
                  <a:pt x="491667" y="68572"/>
                  <a:pt x="491356" y="74517"/>
                  <a:pt x="491125" y="81356"/>
                </a:cubicBezTo>
                <a:cubicBezTo>
                  <a:pt x="490895" y="88195"/>
                  <a:pt x="490777" y="96558"/>
                  <a:pt x="490772" y="106444"/>
                </a:cubicBezTo>
                <a:lnTo>
                  <a:pt x="490772" y="187211"/>
                </a:lnTo>
                <a:cubicBezTo>
                  <a:pt x="490940" y="194414"/>
                  <a:pt x="490443" y="202519"/>
                  <a:pt x="489282" y="211527"/>
                </a:cubicBezTo>
                <a:cubicBezTo>
                  <a:pt x="488120" y="220534"/>
                  <a:pt x="485285" y="229258"/>
                  <a:pt x="480776" y="237700"/>
                </a:cubicBezTo>
                <a:cubicBezTo>
                  <a:pt x="476268" y="246141"/>
                  <a:pt x="469078" y="253114"/>
                  <a:pt x="459205" y="258619"/>
                </a:cubicBezTo>
                <a:cubicBezTo>
                  <a:pt x="449333" y="264124"/>
                  <a:pt x="435770" y="266975"/>
                  <a:pt x="418517" y="267172"/>
                </a:cubicBezTo>
                <a:cubicBezTo>
                  <a:pt x="410020" y="267167"/>
                  <a:pt x="401801" y="266343"/>
                  <a:pt x="393859" y="264700"/>
                </a:cubicBezTo>
                <a:cubicBezTo>
                  <a:pt x="385916" y="263057"/>
                  <a:pt x="379052" y="260627"/>
                  <a:pt x="373265" y="257410"/>
                </a:cubicBezTo>
                <a:lnTo>
                  <a:pt x="380717" y="228362"/>
                </a:lnTo>
                <a:cubicBezTo>
                  <a:pt x="385021" y="230775"/>
                  <a:pt x="390354" y="232899"/>
                  <a:pt x="396717" y="234733"/>
                </a:cubicBezTo>
                <a:cubicBezTo>
                  <a:pt x="403081" y="236567"/>
                  <a:pt x="410090" y="237533"/>
                  <a:pt x="417745" y="237629"/>
                </a:cubicBezTo>
                <a:cubicBezTo>
                  <a:pt x="428569" y="237699"/>
                  <a:pt x="437157" y="234535"/>
                  <a:pt x="443510" y="228138"/>
                </a:cubicBezTo>
                <a:cubicBezTo>
                  <a:pt x="449863" y="221742"/>
                  <a:pt x="453111" y="211696"/>
                  <a:pt x="453256" y="198001"/>
                </a:cubicBezTo>
                <a:lnTo>
                  <a:pt x="453256" y="187468"/>
                </a:lnTo>
                <a:lnTo>
                  <a:pt x="452742" y="187468"/>
                </a:lnTo>
                <a:cubicBezTo>
                  <a:pt x="449081" y="193173"/>
                  <a:pt x="444181" y="197626"/>
                  <a:pt x="438042" y="200826"/>
                </a:cubicBezTo>
                <a:cubicBezTo>
                  <a:pt x="431904" y="204027"/>
                  <a:pt x="424881" y="205654"/>
                  <a:pt x="416973" y="205707"/>
                </a:cubicBezTo>
                <a:cubicBezTo>
                  <a:pt x="405605" y="205571"/>
                  <a:pt x="395800" y="202446"/>
                  <a:pt x="387558" y="196333"/>
                </a:cubicBezTo>
                <a:cubicBezTo>
                  <a:pt x="379316" y="190219"/>
                  <a:pt x="372959" y="181933"/>
                  <a:pt x="368489" y="171475"/>
                </a:cubicBezTo>
                <a:cubicBezTo>
                  <a:pt x="364018" y="161016"/>
                  <a:pt x="361756" y="149201"/>
                  <a:pt x="361702" y="136030"/>
                </a:cubicBezTo>
                <a:cubicBezTo>
                  <a:pt x="361846" y="120198"/>
                  <a:pt x="364613" y="106675"/>
                  <a:pt x="370002" y="95460"/>
                </a:cubicBezTo>
                <a:cubicBezTo>
                  <a:pt x="375391" y="84246"/>
                  <a:pt x="382538" y="75661"/>
                  <a:pt x="391442" y="69706"/>
                </a:cubicBezTo>
                <a:cubicBezTo>
                  <a:pt x="400347" y="63751"/>
                  <a:pt x="410143" y="60746"/>
                  <a:pt x="420833" y="60693"/>
                </a:cubicBezTo>
                <a:close/>
                <a:moveTo>
                  <a:pt x="181684" y="60693"/>
                </a:moveTo>
                <a:cubicBezTo>
                  <a:pt x="196386" y="60848"/>
                  <a:pt x="207865" y="63678"/>
                  <a:pt x="216119" y="69182"/>
                </a:cubicBezTo>
                <a:cubicBezTo>
                  <a:pt x="224373" y="74686"/>
                  <a:pt x="230155" y="81935"/>
                  <a:pt x="233466" y="90928"/>
                </a:cubicBezTo>
                <a:cubicBezTo>
                  <a:pt x="236778" y="99920"/>
                  <a:pt x="238371" y="109727"/>
                  <a:pt x="238245" y="120347"/>
                </a:cubicBezTo>
                <a:lnTo>
                  <a:pt x="238245" y="172789"/>
                </a:lnTo>
                <a:cubicBezTo>
                  <a:pt x="238234" y="179170"/>
                  <a:pt x="238384" y="185310"/>
                  <a:pt x="238695" y="191209"/>
                </a:cubicBezTo>
                <a:cubicBezTo>
                  <a:pt x="239006" y="197108"/>
                  <a:pt x="239542" y="202284"/>
                  <a:pt x="240302" y="206736"/>
                </a:cubicBezTo>
                <a:lnTo>
                  <a:pt x="206126" y="206736"/>
                </a:lnTo>
                <a:lnTo>
                  <a:pt x="203814" y="191841"/>
                </a:lnTo>
                <a:lnTo>
                  <a:pt x="203043" y="191841"/>
                </a:lnTo>
                <a:cubicBezTo>
                  <a:pt x="198851" y="197524"/>
                  <a:pt x="193468" y="201891"/>
                  <a:pt x="186895" y="204941"/>
                </a:cubicBezTo>
                <a:cubicBezTo>
                  <a:pt x="180322" y="207992"/>
                  <a:pt x="173008" y="209533"/>
                  <a:pt x="164955" y="209565"/>
                </a:cubicBezTo>
                <a:cubicBezTo>
                  <a:pt x="151583" y="209224"/>
                  <a:pt x="141120" y="204962"/>
                  <a:pt x="133566" y="196779"/>
                </a:cubicBezTo>
                <a:cubicBezTo>
                  <a:pt x="126012" y="188597"/>
                  <a:pt x="122168" y="178543"/>
                  <a:pt x="122034" y="166617"/>
                </a:cubicBezTo>
                <a:cubicBezTo>
                  <a:pt x="122445" y="148282"/>
                  <a:pt x="129782" y="134691"/>
                  <a:pt x="144044" y="125842"/>
                </a:cubicBezTo>
                <a:cubicBezTo>
                  <a:pt x="158307" y="116993"/>
                  <a:pt x="177030" y="112593"/>
                  <a:pt x="200214" y="112642"/>
                </a:cubicBezTo>
                <a:cubicBezTo>
                  <a:pt x="200445" y="105405"/>
                  <a:pt x="198761" y="99472"/>
                  <a:pt x="195163" y="94842"/>
                </a:cubicBezTo>
                <a:cubicBezTo>
                  <a:pt x="191566" y="90212"/>
                  <a:pt x="184670" y="87820"/>
                  <a:pt x="174477" y="87664"/>
                </a:cubicBezTo>
                <a:cubicBezTo>
                  <a:pt x="167845" y="87718"/>
                  <a:pt x="161489" y="88640"/>
                  <a:pt x="155410" y="90432"/>
                </a:cubicBezTo>
                <a:cubicBezTo>
                  <a:pt x="149331" y="92224"/>
                  <a:pt x="143945" y="94563"/>
                  <a:pt x="139250" y="97449"/>
                </a:cubicBezTo>
                <a:lnTo>
                  <a:pt x="132055" y="72766"/>
                </a:lnTo>
                <a:cubicBezTo>
                  <a:pt x="136883" y="69790"/>
                  <a:pt x="143544" y="67072"/>
                  <a:pt x="152038" y="64610"/>
                </a:cubicBezTo>
                <a:cubicBezTo>
                  <a:pt x="160532" y="62148"/>
                  <a:pt x="170414" y="60843"/>
                  <a:pt x="181684" y="60693"/>
                </a:cubicBezTo>
                <a:close/>
                <a:moveTo>
                  <a:pt x="2750098" y="60436"/>
                </a:moveTo>
                <a:cubicBezTo>
                  <a:pt x="2757475" y="60494"/>
                  <a:pt x="2764191" y="61276"/>
                  <a:pt x="2770246" y="62780"/>
                </a:cubicBezTo>
                <a:cubicBezTo>
                  <a:pt x="2776302" y="64283"/>
                  <a:pt x="2781409" y="66156"/>
                  <a:pt x="2785568" y="68399"/>
                </a:cubicBezTo>
                <a:lnTo>
                  <a:pt x="2778374" y="95125"/>
                </a:lnTo>
                <a:cubicBezTo>
                  <a:pt x="2775226" y="93351"/>
                  <a:pt x="2771307" y="91690"/>
                  <a:pt x="2766617" y="90140"/>
                </a:cubicBezTo>
                <a:cubicBezTo>
                  <a:pt x="2761927" y="88591"/>
                  <a:pt x="2756850" y="87766"/>
                  <a:pt x="2751386" y="87664"/>
                </a:cubicBezTo>
                <a:cubicBezTo>
                  <a:pt x="2745575" y="87750"/>
                  <a:pt x="2741164" y="89058"/>
                  <a:pt x="2738153" y="91588"/>
                </a:cubicBezTo>
                <a:cubicBezTo>
                  <a:pt x="2735143" y="94117"/>
                  <a:pt x="2733630" y="97355"/>
                  <a:pt x="2733614" y="101299"/>
                </a:cubicBezTo>
                <a:cubicBezTo>
                  <a:pt x="2733496" y="105148"/>
                  <a:pt x="2735084" y="108449"/>
                  <a:pt x="2738379" y="111204"/>
                </a:cubicBezTo>
                <a:cubicBezTo>
                  <a:pt x="2741673" y="113959"/>
                  <a:pt x="2747382" y="117003"/>
                  <a:pt x="2755505" y="120337"/>
                </a:cubicBezTo>
                <a:cubicBezTo>
                  <a:pt x="2767550" y="125310"/>
                  <a:pt x="2776479" y="131378"/>
                  <a:pt x="2782292" y="138538"/>
                </a:cubicBezTo>
                <a:cubicBezTo>
                  <a:pt x="2788106" y="145698"/>
                  <a:pt x="2790996" y="154210"/>
                  <a:pt x="2790964" y="164071"/>
                </a:cubicBezTo>
                <a:cubicBezTo>
                  <a:pt x="2790852" y="177880"/>
                  <a:pt x="2785936" y="188827"/>
                  <a:pt x="2776216" y="196910"/>
                </a:cubicBezTo>
                <a:cubicBezTo>
                  <a:pt x="2766495" y="204994"/>
                  <a:pt x="2752638" y="209126"/>
                  <a:pt x="2734644" y="209308"/>
                </a:cubicBezTo>
                <a:cubicBezTo>
                  <a:pt x="2726699" y="209265"/>
                  <a:pt x="2719204" y="208387"/>
                  <a:pt x="2712159" y="206675"/>
                </a:cubicBezTo>
                <a:cubicBezTo>
                  <a:pt x="2705114" y="204962"/>
                  <a:pt x="2699160" y="202672"/>
                  <a:pt x="2694298" y="199804"/>
                </a:cubicBezTo>
                <a:lnTo>
                  <a:pt x="2701496" y="172304"/>
                </a:lnTo>
                <a:cubicBezTo>
                  <a:pt x="2705409" y="174614"/>
                  <a:pt x="2710430" y="176747"/>
                  <a:pt x="2716560" y="178703"/>
                </a:cubicBezTo>
                <a:cubicBezTo>
                  <a:pt x="2722689" y="180659"/>
                  <a:pt x="2728803" y="181699"/>
                  <a:pt x="2734902" y="181822"/>
                </a:cubicBezTo>
                <a:cubicBezTo>
                  <a:pt x="2741588" y="181769"/>
                  <a:pt x="2746567" y="180461"/>
                  <a:pt x="2749841" y="177899"/>
                </a:cubicBezTo>
                <a:cubicBezTo>
                  <a:pt x="2753114" y="175337"/>
                  <a:pt x="2754745" y="171843"/>
                  <a:pt x="2754735" y="167416"/>
                </a:cubicBezTo>
                <a:cubicBezTo>
                  <a:pt x="2754858" y="163171"/>
                  <a:pt x="2753388" y="159569"/>
                  <a:pt x="2750324" y="156611"/>
                </a:cubicBezTo>
                <a:cubicBezTo>
                  <a:pt x="2747259" y="153652"/>
                  <a:pt x="2741862" y="150565"/>
                  <a:pt x="2734129" y="147349"/>
                </a:cubicBezTo>
                <a:cubicBezTo>
                  <a:pt x="2720917" y="141866"/>
                  <a:pt x="2711495" y="135531"/>
                  <a:pt x="2705864" y="128344"/>
                </a:cubicBezTo>
                <a:cubicBezTo>
                  <a:pt x="2700232" y="121157"/>
                  <a:pt x="2697492" y="113600"/>
                  <a:pt x="2697642" y="105673"/>
                </a:cubicBezTo>
                <a:cubicBezTo>
                  <a:pt x="2697833" y="92538"/>
                  <a:pt x="2702589" y="81784"/>
                  <a:pt x="2711907" y="73411"/>
                </a:cubicBezTo>
                <a:cubicBezTo>
                  <a:pt x="2721225" y="65038"/>
                  <a:pt x="2733956" y="60713"/>
                  <a:pt x="2750098" y="60436"/>
                </a:cubicBezTo>
                <a:close/>
                <a:moveTo>
                  <a:pt x="2541818" y="60436"/>
                </a:moveTo>
                <a:cubicBezTo>
                  <a:pt x="2559397" y="60498"/>
                  <a:pt x="2573292" y="66538"/>
                  <a:pt x="2583504" y="78554"/>
                </a:cubicBezTo>
                <a:cubicBezTo>
                  <a:pt x="2593716" y="90569"/>
                  <a:pt x="2598931" y="108186"/>
                  <a:pt x="2599150" y="131402"/>
                </a:cubicBezTo>
                <a:cubicBezTo>
                  <a:pt x="2599155" y="134249"/>
                  <a:pt x="2599080" y="136968"/>
                  <a:pt x="2598925" y="139558"/>
                </a:cubicBezTo>
                <a:cubicBezTo>
                  <a:pt x="2598769" y="142148"/>
                  <a:pt x="2598502" y="144481"/>
                  <a:pt x="2598122" y="146557"/>
                </a:cubicBezTo>
                <a:lnTo>
                  <a:pt x="2512482" y="146557"/>
                </a:lnTo>
                <a:cubicBezTo>
                  <a:pt x="2513275" y="158682"/>
                  <a:pt x="2517349" y="167445"/>
                  <a:pt x="2524705" y="172846"/>
                </a:cubicBezTo>
                <a:cubicBezTo>
                  <a:pt x="2532061" y="178246"/>
                  <a:pt x="2541024" y="180895"/>
                  <a:pt x="2551597" y="180794"/>
                </a:cubicBezTo>
                <a:cubicBezTo>
                  <a:pt x="2558634" y="180756"/>
                  <a:pt x="2565010" y="180188"/>
                  <a:pt x="2570723" y="179088"/>
                </a:cubicBezTo>
                <a:cubicBezTo>
                  <a:pt x="2576436" y="177989"/>
                  <a:pt x="2581716" y="176584"/>
                  <a:pt x="2586559" y="174873"/>
                </a:cubicBezTo>
                <a:lnTo>
                  <a:pt x="2591955" y="201088"/>
                </a:lnTo>
                <a:cubicBezTo>
                  <a:pt x="2585966" y="203678"/>
                  <a:pt x="2578995" y="205690"/>
                  <a:pt x="2571043" y="207124"/>
                </a:cubicBezTo>
                <a:cubicBezTo>
                  <a:pt x="2563091" y="208559"/>
                  <a:pt x="2554636" y="209286"/>
                  <a:pt x="2545678" y="209308"/>
                </a:cubicBezTo>
                <a:cubicBezTo>
                  <a:pt x="2523428" y="209079"/>
                  <a:pt x="2506326" y="202601"/>
                  <a:pt x="2494373" y="189872"/>
                </a:cubicBezTo>
                <a:cubicBezTo>
                  <a:pt x="2482420" y="177144"/>
                  <a:pt x="2476379" y="159537"/>
                  <a:pt x="2476252" y="137053"/>
                </a:cubicBezTo>
                <a:cubicBezTo>
                  <a:pt x="2476285" y="123152"/>
                  <a:pt x="2478845" y="110435"/>
                  <a:pt x="2483933" y="98900"/>
                </a:cubicBezTo>
                <a:cubicBezTo>
                  <a:pt x="2489021" y="87365"/>
                  <a:pt x="2496439" y="78117"/>
                  <a:pt x="2506185" y="71155"/>
                </a:cubicBezTo>
                <a:cubicBezTo>
                  <a:pt x="2515932" y="64193"/>
                  <a:pt x="2527809" y="60619"/>
                  <a:pt x="2541818" y="60436"/>
                </a:cubicBezTo>
                <a:close/>
                <a:moveTo>
                  <a:pt x="2229292" y="60436"/>
                </a:moveTo>
                <a:cubicBezTo>
                  <a:pt x="2249567" y="60782"/>
                  <a:pt x="2265466" y="67603"/>
                  <a:pt x="2276991" y="80899"/>
                </a:cubicBezTo>
                <a:cubicBezTo>
                  <a:pt x="2288515" y="94195"/>
                  <a:pt x="2294384" y="111885"/>
                  <a:pt x="2294597" y="133971"/>
                </a:cubicBezTo>
                <a:cubicBezTo>
                  <a:pt x="2294363" y="152071"/>
                  <a:pt x="2290949" y="166682"/>
                  <a:pt x="2284355" y="177805"/>
                </a:cubicBezTo>
                <a:cubicBezTo>
                  <a:pt x="2277762" y="188927"/>
                  <a:pt x="2269396" y="197021"/>
                  <a:pt x="2259258" y="202084"/>
                </a:cubicBezTo>
                <a:cubicBezTo>
                  <a:pt x="2249120" y="207148"/>
                  <a:pt x="2238617" y="209642"/>
                  <a:pt x="2227748" y="209565"/>
                </a:cubicBezTo>
                <a:cubicBezTo>
                  <a:pt x="2208103" y="209401"/>
                  <a:pt x="2192225" y="202922"/>
                  <a:pt x="2180112" y="190130"/>
                </a:cubicBezTo>
                <a:cubicBezTo>
                  <a:pt x="2167998" y="177338"/>
                  <a:pt x="2161765" y="159218"/>
                  <a:pt x="2161413" y="135772"/>
                </a:cubicBezTo>
                <a:cubicBezTo>
                  <a:pt x="2161813" y="111586"/>
                  <a:pt x="2168271" y="93017"/>
                  <a:pt x="2180786" y="80064"/>
                </a:cubicBezTo>
                <a:cubicBezTo>
                  <a:pt x="2193301" y="67111"/>
                  <a:pt x="2209470" y="60568"/>
                  <a:pt x="2229292" y="60436"/>
                </a:cubicBezTo>
                <a:close/>
                <a:moveTo>
                  <a:pt x="1808393" y="60436"/>
                </a:moveTo>
                <a:cubicBezTo>
                  <a:pt x="1825972" y="60498"/>
                  <a:pt x="1839868" y="66538"/>
                  <a:pt x="1850079" y="78554"/>
                </a:cubicBezTo>
                <a:cubicBezTo>
                  <a:pt x="1860291" y="90569"/>
                  <a:pt x="1865506" y="108186"/>
                  <a:pt x="1865725" y="131402"/>
                </a:cubicBezTo>
                <a:cubicBezTo>
                  <a:pt x="1865730" y="134249"/>
                  <a:pt x="1865655" y="136968"/>
                  <a:pt x="1865500" y="139558"/>
                </a:cubicBezTo>
                <a:cubicBezTo>
                  <a:pt x="1865345" y="142148"/>
                  <a:pt x="1865077" y="144481"/>
                  <a:pt x="1864697" y="146557"/>
                </a:cubicBezTo>
                <a:lnTo>
                  <a:pt x="1779057" y="146557"/>
                </a:lnTo>
                <a:cubicBezTo>
                  <a:pt x="1779850" y="158682"/>
                  <a:pt x="1783925" y="167445"/>
                  <a:pt x="1791280" y="172846"/>
                </a:cubicBezTo>
                <a:cubicBezTo>
                  <a:pt x="1798636" y="178246"/>
                  <a:pt x="1807600" y="180895"/>
                  <a:pt x="1818172" y="180794"/>
                </a:cubicBezTo>
                <a:cubicBezTo>
                  <a:pt x="1825209" y="180756"/>
                  <a:pt x="1831585" y="180188"/>
                  <a:pt x="1837298" y="179088"/>
                </a:cubicBezTo>
                <a:cubicBezTo>
                  <a:pt x="1843012" y="177989"/>
                  <a:pt x="1848291" y="176584"/>
                  <a:pt x="1853135" y="174873"/>
                </a:cubicBezTo>
                <a:lnTo>
                  <a:pt x="1858530" y="201088"/>
                </a:lnTo>
                <a:cubicBezTo>
                  <a:pt x="1852541" y="203678"/>
                  <a:pt x="1845570" y="205690"/>
                  <a:pt x="1837618" y="207124"/>
                </a:cubicBezTo>
                <a:cubicBezTo>
                  <a:pt x="1829666" y="208559"/>
                  <a:pt x="1821211" y="209286"/>
                  <a:pt x="1812253" y="209308"/>
                </a:cubicBezTo>
                <a:cubicBezTo>
                  <a:pt x="1790003" y="209079"/>
                  <a:pt x="1772902" y="202601"/>
                  <a:pt x="1760948" y="189872"/>
                </a:cubicBezTo>
                <a:cubicBezTo>
                  <a:pt x="1748995" y="177144"/>
                  <a:pt x="1742955" y="159537"/>
                  <a:pt x="1742827" y="137053"/>
                </a:cubicBezTo>
                <a:cubicBezTo>
                  <a:pt x="1742860" y="123152"/>
                  <a:pt x="1745421" y="110435"/>
                  <a:pt x="1750509" y="98900"/>
                </a:cubicBezTo>
                <a:cubicBezTo>
                  <a:pt x="1755597" y="87365"/>
                  <a:pt x="1763014" y="78117"/>
                  <a:pt x="1772760" y="71155"/>
                </a:cubicBezTo>
                <a:cubicBezTo>
                  <a:pt x="1782507" y="64193"/>
                  <a:pt x="1794384" y="60619"/>
                  <a:pt x="1808393" y="60436"/>
                </a:cubicBezTo>
                <a:close/>
                <a:moveTo>
                  <a:pt x="579668" y="60436"/>
                </a:moveTo>
                <a:cubicBezTo>
                  <a:pt x="597247" y="60498"/>
                  <a:pt x="611143" y="66538"/>
                  <a:pt x="621354" y="78554"/>
                </a:cubicBezTo>
                <a:cubicBezTo>
                  <a:pt x="631566" y="90569"/>
                  <a:pt x="636781" y="108186"/>
                  <a:pt x="637000" y="131402"/>
                </a:cubicBezTo>
                <a:cubicBezTo>
                  <a:pt x="637005" y="134249"/>
                  <a:pt x="636930" y="136968"/>
                  <a:pt x="636775" y="139558"/>
                </a:cubicBezTo>
                <a:cubicBezTo>
                  <a:pt x="636620" y="142148"/>
                  <a:pt x="636352" y="144481"/>
                  <a:pt x="635972" y="146557"/>
                </a:cubicBezTo>
                <a:lnTo>
                  <a:pt x="550332" y="146557"/>
                </a:lnTo>
                <a:cubicBezTo>
                  <a:pt x="551125" y="158682"/>
                  <a:pt x="555200" y="167445"/>
                  <a:pt x="562555" y="172846"/>
                </a:cubicBezTo>
                <a:cubicBezTo>
                  <a:pt x="569911" y="178246"/>
                  <a:pt x="578875" y="180895"/>
                  <a:pt x="589447" y="180794"/>
                </a:cubicBezTo>
                <a:cubicBezTo>
                  <a:pt x="596484" y="180756"/>
                  <a:pt x="602860" y="180188"/>
                  <a:pt x="608573" y="179088"/>
                </a:cubicBezTo>
                <a:cubicBezTo>
                  <a:pt x="614287" y="177989"/>
                  <a:pt x="619566" y="176584"/>
                  <a:pt x="624410" y="174873"/>
                </a:cubicBezTo>
                <a:lnTo>
                  <a:pt x="629805" y="201088"/>
                </a:lnTo>
                <a:cubicBezTo>
                  <a:pt x="623816" y="203678"/>
                  <a:pt x="616845" y="205690"/>
                  <a:pt x="608893" y="207124"/>
                </a:cubicBezTo>
                <a:cubicBezTo>
                  <a:pt x="600941" y="208559"/>
                  <a:pt x="592486" y="209286"/>
                  <a:pt x="583528" y="209308"/>
                </a:cubicBezTo>
                <a:cubicBezTo>
                  <a:pt x="561278" y="209079"/>
                  <a:pt x="544176" y="202601"/>
                  <a:pt x="532223" y="189872"/>
                </a:cubicBezTo>
                <a:cubicBezTo>
                  <a:pt x="520270" y="177144"/>
                  <a:pt x="514230" y="159537"/>
                  <a:pt x="514102" y="137053"/>
                </a:cubicBezTo>
                <a:cubicBezTo>
                  <a:pt x="514135" y="123152"/>
                  <a:pt x="516696" y="110435"/>
                  <a:pt x="521784" y="98900"/>
                </a:cubicBezTo>
                <a:cubicBezTo>
                  <a:pt x="526872" y="87365"/>
                  <a:pt x="534289" y="78117"/>
                  <a:pt x="544035" y="71155"/>
                </a:cubicBezTo>
                <a:cubicBezTo>
                  <a:pt x="553782" y="64193"/>
                  <a:pt x="565659" y="60619"/>
                  <a:pt x="579668" y="60436"/>
                </a:cubicBezTo>
                <a:close/>
                <a:moveTo>
                  <a:pt x="343830" y="60436"/>
                </a:moveTo>
                <a:cubicBezTo>
                  <a:pt x="345598" y="60436"/>
                  <a:pt x="347141" y="60500"/>
                  <a:pt x="348459" y="60628"/>
                </a:cubicBezTo>
                <a:cubicBezTo>
                  <a:pt x="349777" y="60757"/>
                  <a:pt x="351063" y="60950"/>
                  <a:pt x="352316" y="61207"/>
                </a:cubicBezTo>
                <a:lnTo>
                  <a:pt x="352316" y="97437"/>
                </a:lnTo>
                <a:cubicBezTo>
                  <a:pt x="350913" y="97180"/>
                  <a:pt x="349413" y="96987"/>
                  <a:pt x="347816" y="96858"/>
                </a:cubicBezTo>
                <a:cubicBezTo>
                  <a:pt x="346219" y="96729"/>
                  <a:pt x="344462" y="96665"/>
                  <a:pt x="342544" y="96665"/>
                </a:cubicBezTo>
                <a:cubicBezTo>
                  <a:pt x="333741" y="96638"/>
                  <a:pt x="326529" y="99586"/>
                  <a:pt x="320909" y="105508"/>
                </a:cubicBezTo>
                <a:cubicBezTo>
                  <a:pt x="315289" y="111430"/>
                  <a:pt x="312385" y="120489"/>
                  <a:pt x="312197" y="132687"/>
                </a:cubicBezTo>
                <a:lnTo>
                  <a:pt x="312197" y="206736"/>
                </a:lnTo>
                <a:lnTo>
                  <a:pt x="274167" y="206736"/>
                </a:lnTo>
                <a:lnTo>
                  <a:pt x="274167" y="108261"/>
                </a:lnTo>
                <a:cubicBezTo>
                  <a:pt x="274157" y="99438"/>
                  <a:pt x="274050" y="91371"/>
                  <a:pt x="273846" y="84059"/>
                </a:cubicBezTo>
                <a:cubicBezTo>
                  <a:pt x="273642" y="76748"/>
                  <a:pt x="273407" y="69902"/>
                  <a:pt x="273139" y="63522"/>
                </a:cubicBezTo>
                <a:lnTo>
                  <a:pt x="305773" y="63522"/>
                </a:lnTo>
                <a:lnTo>
                  <a:pt x="307315" y="88443"/>
                </a:lnTo>
                <a:lnTo>
                  <a:pt x="308343" y="88443"/>
                </a:lnTo>
                <a:cubicBezTo>
                  <a:pt x="311910" y="79182"/>
                  <a:pt x="316988" y="72202"/>
                  <a:pt x="323578" y="67502"/>
                </a:cubicBezTo>
                <a:cubicBezTo>
                  <a:pt x="330167" y="62802"/>
                  <a:pt x="336918" y="60446"/>
                  <a:pt x="343830" y="60436"/>
                </a:cubicBezTo>
                <a:close/>
                <a:moveTo>
                  <a:pt x="1951070" y="9001"/>
                </a:moveTo>
                <a:lnTo>
                  <a:pt x="1998125" y="9001"/>
                </a:lnTo>
                <a:lnTo>
                  <a:pt x="2019467" y="83292"/>
                </a:lnTo>
                <a:cubicBezTo>
                  <a:pt x="2022692" y="95245"/>
                  <a:pt x="2025692" y="107022"/>
                  <a:pt x="2028467" y="118621"/>
                </a:cubicBezTo>
                <a:cubicBezTo>
                  <a:pt x="2031242" y="130221"/>
                  <a:pt x="2033727" y="141676"/>
                  <a:pt x="2035924" y="152986"/>
                </a:cubicBezTo>
                <a:lnTo>
                  <a:pt x="2036695" y="152986"/>
                </a:lnTo>
                <a:cubicBezTo>
                  <a:pt x="2039020" y="141885"/>
                  <a:pt x="2041634" y="130462"/>
                  <a:pt x="2044537" y="118718"/>
                </a:cubicBezTo>
                <a:cubicBezTo>
                  <a:pt x="2047441" y="106974"/>
                  <a:pt x="2050569" y="95165"/>
                  <a:pt x="2053923" y="83292"/>
                </a:cubicBezTo>
                <a:lnTo>
                  <a:pt x="2076293" y="9001"/>
                </a:lnTo>
                <a:lnTo>
                  <a:pt x="2123091" y="9001"/>
                </a:lnTo>
                <a:lnTo>
                  <a:pt x="2134406" y="206736"/>
                </a:lnTo>
                <a:lnTo>
                  <a:pt x="2098150" y="206736"/>
                </a:lnTo>
                <a:lnTo>
                  <a:pt x="2094550" y="129841"/>
                </a:lnTo>
                <a:cubicBezTo>
                  <a:pt x="2093998" y="116677"/>
                  <a:pt x="2093494" y="103529"/>
                  <a:pt x="2093039" y="90397"/>
                </a:cubicBezTo>
                <a:cubicBezTo>
                  <a:pt x="2092584" y="77265"/>
                  <a:pt x="2092401" y="64438"/>
                  <a:pt x="2092492" y="51917"/>
                </a:cubicBezTo>
                <a:lnTo>
                  <a:pt x="2091721" y="51917"/>
                </a:lnTo>
                <a:cubicBezTo>
                  <a:pt x="2088850" y="63886"/>
                  <a:pt x="2085721" y="76080"/>
                  <a:pt x="2082336" y="88500"/>
                </a:cubicBezTo>
                <a:cubicBezTo>
                  <a:pt x="2078950" y="100919"/>
                  <a:pt x="2075565" y="112728"/>
                  <a:pt x="2072179" y="123926"/>
                </a:cubicBezTo>
                <a:lnTo>
                  <a:pt x="2048009" y="203907"/>
                </a:lnTo>
                <a:lnTo>
                  <a:pt x="2019210" y="203907"/>
                </a:lnTo>
                <a:lnTo>
                  <a:pt x="1997354" y="125212"/>
                </a:lnTo>
                <a:cubicBezTo>
                  <a:pt x="1994113" y="113880"/>
                  <a:pt x="1991017" y="101889"/>
                  <a:pt x="1988065" y="89239"/>
                </a:cubicBezTo>
                <a:cubicBezTo>
                  <a:pt x="1985113" y="76589"/>
                  <a:pt x="1982467" y="64149"/>
                  <a:pt x="1980126" y="51917"/>
                </a:cubicBezTo>
                <a:lnTo>
                  <a:pt x="1979354" y="51917"/>
                </a:lnTo>
                <a:cubicBezTo>
                  <a:pt x="1979081" y="64583"/>
                  <a:pt x="1978664" y="77763"/>
                  <a:pt x="1978101" y="91457"/>
                </a:cubicBezTo>
                <a:cubicBezTo>
                  <a:pt x="1977539" y="105152"/>
                  <a:pt x="1976928" y="118204"/>
                  <a:pt x="1976269" y="130612"/>
                </a:cubicBezTo>
                <a:lnTo>
                  <a:pt x="1972412" y="206736"/>
                </a:lnTo>
                <a:lnTo>
                  <a:pt x="1937699" y="206736"/>
                </a:lnTo>
                <a:close/>
                <a:moveTo>
                  <a:pt x="723900" y="9001"/>
                </a:moveTo>
                <a:lnTo>
                  <a:pt x="761930" y="9001"/>
                </a:lnTo>
                <a:lnTo>
                  <a:pt x="761930" y="174621"/>
                </a:lnTo>
                <a:lnTo>
                  <a:pt x="832653" y="174621"/>
                </a:lnTo>
                <a:lnTo>
                  <a:pt x="832653" y="206736"/>
                </a:lnTo>
                <a:lnTo>
                  <a:pt x="723900" y="206736"/>
                </a:lnTo>
                <a:close/>
                <a:moveTo>
                  <a:pt x="0" y="9001"/>
                </a:moveTo>
                <a:lnTo>
                  <a:pt x="38030" y="9001"/>
                </a:lnTo>
                <a:lnTo>
                  <a:pt x="38030" y="174621"/>
                </a:lnTo>
                <a:lnTo>
                  <a:pt x="108753" y="174621"/>
                </a:lnTo>
                <a:lnTo>
                  <a:pt x="108753" y="206736"/>
                </a:lnTo>
                <a:lnTo>
                  <a:pt x="0" y="206736"/>
                </a:lnTo>
                <a:close/>
                <a:moveTo>
                  <a:pt x="2626842" y="0"/>
                </a:moveTo>
                <a:lnTo>
                  <a:pt x="2664872" y="0"/>
                </a:lnTo>
                <a:lnTo>
                  <a:pt x="2664872" y="206736"/>
                </a:lnTo>
                <a:lnTo>
                  <a:pt x="2626842" y="206736"/>
                </a:lnTo>
                <a:close/>
                <a:moveTo>
                  <a:pt x="2407167" y="0"/>
                </a:moveTo>
                <a:lnTo>
                  <a:pt x="2445197" y="0"/>
                </a:lnTo>
                <a:lnTo>
                  <a:pt x="2445197" y="165845"/>
                </a:lnTo>
                <a:cubicBezTo>
                  <a:pt x="2445208" y="173191"/>
                  <a:pt x="2445315" y="180488"/>
                  <a:pt x="2445519" y="187737"/>
                </a:cubicBezTo>
                <a:cubicBezTo>
                  <a:pt x="2445722" y="194986"/>
                  <a:pt x="2445958" y="201319"/>
                  <a:pt x="2446226" y="206736"/>
                </a:cubicBezTo>
                <a:lnTo>
                  <a:pt x="2412820" y="206736"/>
                </a:lnTo>
                <a:lnTo>
                  <a:pt x="2411022" y="186444"/>
                </a:lnTo>
                <a:lnTo>
                  <a:pt x="2410251" y="186444"/>
                </a:lnTo>
                <a:cubicBezTo>
                  <a:pt x="2406399" y="193589"/>
                  <a:pt x="2400921" y="199209"/>
                  <a:pt x="2393818" y="203303"/>
                </a:cubicBezTo>
                <a:cubicBezTo>
                  <a:pt x="2386715" y="207397"/>
                  <a:pt x="2378728" y="209485"/>
                  <a:pt x="2369855" y="209565"/>
                </a:cubicBezTo>
                <a:cubicBezTo>
                  <a:pt x="2353366" y="209229"/>
                  <a:pt x="2340061" y="202451"/>
                  <a:pt x="2329940" y="189230"/>
                </a:cubicBezTo>
                <a:cubicBezTo>
                  <a:pt x="2319820" y="176009"/>
                  <a:pt x="2314616" y="158361"/>
                  <a:pt x="2314327" y="136287"/>
                </a:cubicBezTo>
                <a:cubicBezTo>
                  <a:pt x="2314470" y="119966"/>
                  <a:pt x="2317183" y="106193"/>
                  <a:pt x="2322465" y="94965"/>
                </a:cubicBezTo>
                <a:cubicBezTo>
                  <a:pt x="2327748" y="83738"/>
                  <a:pt x="2334745" y="75226"/>
                  <a:pt x="2343457" y="69430"/>
                </a:cubicBezTo>
                <a:cubicBezTo>
                  <a:pt x="2352170" y="63633"/>
                  <a:pt x="2361741" y="60721"/>
                  <a:pt x="2372171" y="60693"/>
                </a:cubicBezTo>
                <a:cubicBezTo>
                  <a:pt x="2380572" y="60778"/>
                  <a:pt x="2387702" y="62341"/>
                  <a:pt x="2393561" y="65381"/>
                </a:cubicBezTo>
                <a:cubicBezTo>
                  <a:pt x="2399421" y="68421"/>
                  <a:pt x="2403785" y="72425"/>
                  <a:pt x="2406653" y="77391"/>
                </a:cubicBezTo>
                <a:lnTo>
                  <a:pt x="2407167" y="77391"/>
                </a:lnTo>
                <a:close/>
              </a:path>
            </a:pathLst>
          </a:custGeom>
          <a:noFill/>
          <a:ln w="9525">
            <a:solidFill>
              <a:srgbClr val="D7F9FE"/>
            </a:solidFill>
          </a:ln>
          <a:effectLst>
            <a:glow rad="215900">
              <a:srgbClr val="D7F9FE">
                <a:alpha val="60000"/>
              </a:srgb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ja-JP" sz="2000" dirty="0">
              <a:ln w="9525">
                <a:solidFill>
                  <a:srgbClr val="D7F9FE"/>
                </a:solidFill>
              </a:ln>
              <a:noFill/>
              <a:effectLst>
                <a:glow rad="215900">
                  <a:srgbClr val="D7F9FE">
                    <a:alpha val="60000"/>
                  </a:srgbClr>
                </a:glow>
              </a:effectLst>
              <a:latin typeface="小塚ゴシック Std B" panose="020B0800000000000000" pitchFamily="34" charset="-128"/>
              <a:ea typeface="小塚ゴシック Std B" panose="020B0800000000000000" pitchFamily="34" charset="-128"/>
              <a:cs typeface="Segoe UI" panose="020B0502040204020203" pitchFamily="34" charset="0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EDB0C37-F513-4A29-9DD7-9DE732E34262}"/>
              </a:ext>
            </a:extLst>
          </p:cNvPr>
          <p:cNvSpPr txBox="1"/>
          <p:nvPr/>
        </p:nvSpPr>
        <p:spPr>
          <a:xfrm>
            <a:off x="519113" y="2830215"/>
            <a:ext cx="465768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LLM(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大規模言語モデル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のトレーニング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におススメ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ハイスペック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を搭載したアプライド製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のご紹介！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49B67DC0-98FB-47FE-B38D-977D431E635C}"/>
              </a:ext>
            </a:extLst>
          </p:cNvPr>
          <p:cNvSpPr/>
          <p:nvPr/>
        </p:nvSpPr>
        <p:spPr>
          <a:xfrm>
            <a:off x="-1" y="10038422"/>
            <a:ext cx="7559675" cy="652922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Rectangle 43">
            <a:extLst>
              <a:ext uri="{FF2B5EF4-FFF2-40B4-BE49-F238E27FC236}">
                <a16:creationId xmlns:a16="http://schemas.microsoft.com/office/drawing/2014/main" id="{6C93BC62-A2C6-9625-665A-1C213597E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1688" y="7465520"/>
            <a:ext cx="3557992" cy="217704"/>
          </a:xfrm>
          <a:prstGeom prst="rect">
            <a:avLst/>
          </a:prstGeom>
          <a:solidFill>
            <a:srgbClr val="FFFFFF"/>
          </a:solidFill>
          <a:ln w="9525">
            <a:solidFill>
              <a:srgbClr val="272727"/>
            </a:solidFill>
            <a:miter lim="800000"/>
            <a:headEnd/>
            <a:tailEnd/>
          </a:ln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2BA2B62-AB85-E1BE-6DA3-CE4D383A906F}"/>
              </a:ext>
            </a:extLst>
          </p:cNvPr>
          <p:cNvSpPr txBox="1"/>
          <p:nvPr/>
        </p:nvSpPr>
        <p:spPr>
          <a:xfrm>
            <a:off x="3200718" y="6796035"/>
            <a:ext cx="17836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ja-JP" sz="9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9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Deep Type-AS4UX2S8GP-AU019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CA34A76-4F0D-B051-B8EC-3C374347855C}"/>
              </a:ext>
            </a:extLst>
          </p:cNvPr>
          <p:cNvSpPr txBox="1"/>
          <p:nvPr/>
        </p:nvSpPr>
        <p:spPr>
          <a:xfrm>
            <a:off x="3997413" y="6864401"/>
            <a:ext cx="275624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altLang="ja-JP" sz="3600" dirty="0">
                <a:solidFill>
                  <a:srgbClr val="1C1C1C"/>
                </a:solidFill>
                <a:latin typeface="Impact" panose="020B0806030902050204" pitchFamily="34" charset="0"/>
                <a:ea typeface="游ゴシック" panose="020B0400000000000000" pitchFamily="50" charset="-128"/>
                <a:cs typeface="Segoe UI" panose="020B0502040204020203" pitchFamily="34" charset="0"/>
              </a:rPr>
              <a:t>16,800,000</a:t>
            </a:r>
            <a:endParaRPr kumimoji="1" lang="en-US" altLang="ja-JP" sz="3600" dirty="0">
              <a:solidFill>
                <a:srgbClr val="1C1C1C"/>
              </a:solidFill>
              <a:latin typeface="Impact" panose="020B0806030902050204" pitchFamily="34" charset="0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2E17B4-30C8-8C5E-29A5-67C0CDEA7FBE}"/>
              </a:ext>
            </a:extLst>
          </p:cNvPr>
          <p:cNvSpPr txBox="1"/>
          <p:nvPr/>
        </p:nvSpPr>
        <p:spPr>
          <a:xfrm>
            <a:off x="6648148" y="7033697"/>
            <a:ext cx="42169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円</a:t>
            </a:r>
            <a:endParaRPr kumimoji="1" lang="en-US" altLang="ja-JP" sz="24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3FB62F-FD74-8238-D8ED-4478874FCC29}"/>
              </a:ext>
            </a:extLst>
          </p:cNvPr>
          <p:cNvSpPr txBox="1"/>
          <p:nvPr/>
        </p:nvSpPr>
        <p:spPr>
          <a:xfrm>
            <a:off x="4278595" y="7459128"/>
            <a:ext cx="266067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カスタマイズのご要望も承ります</a:t>
            </a:r>
            <a:endParaRPr kumimoji="1" lang="en-US" altLang="ja-JP" sz="105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D67A679-6C2F-0BD2-9B8F-F47424A1D103}"/>
              </a:ext>
            </a:extLst>
          </p:cNvPr>
          <p:cNvSpPr txBox="1"/>
          <p:nvPr/>
        </p:nvSpPr>
        <p:spPr>
          <a:xfrm>
            <a:off x="6589273" y="6951003"/>
            <a:ext cx="701021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rgbClr val="1C1C1C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（税込）</a:t>
            </a:r>
            <a:endParaRPr kumimoji="1" lang="en-US" altLang="ja-JP" sz="800" b="1" dirty="0">
              <a:solidFill>
                <a:srgbClr val="1C1C1C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A6503FA5-523A-3760-615E-92785A4B4B54}"/>
              </a:ext>
            </a:extLst>
          </p:cNvPr>
          <p:cNvGrpSpPr>
            <a:grpSpLocks/>
          </p:cNvGrpSpPr>
          <p:nvPr/>
        </p:nvGrpSpPr>
        <p:grpSpPr bwMode="auto">
          <a:xfrm>
            <a:off x="5586259" y="4668062"/>
            <a:ext cx="798954" cy="619285"/>
            <a:chOff x="1701" y="1985"/>
            <a:chExt cx="6820" cy="5296"/>
          </a:xfrm>
        </p:grpSpPr>
        <p:sp>
          <p:nvSpPr>
            <p:cNvPr id="12" name="グラフィックス 13">
              <a:extLst>
                <a:ext uri="{FF2B5EF4-FFF2-40B4-BE49-F238E27FC236}">
                  <a16:creationId xmlns:a16="http://schemas.microsoft.com/office/drawing/2014/main" id="{017F3B5B-3F30-43CD-3EBC-0AA95E597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" y="5999"/>
              <a:ext cx="6820" cy="1282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" name="グラフィックス 13">
              <a:extLst>
                <a:ext uri="{FF2B5EF4-FFF2-40B4-BE49-F238E27FC236}">
                  <a16:creationId xmlns:a16="http://schemas.microsoft.com/office/drawing/2014/main" id="{F86E77E9-AF85-CD50-A880-3EB03D05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1985"/>
              <a:ext cx="5131" cy="3406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16" name="図 15">
            <a:extLst>
              <a:ext uri="{FF2B5EF4-FFF2-40B4-BE49-F238E27FC236}">
                <a16:creationId xmlns:a16="http://schemas.microsoft.com/office/drawing/2014/main" id="{B6AF00D5-A140-AE5E-86A0-30EC517D0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891" y="4673804"/>
            <a:ext cx="636442" cy="639283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C1902C-3815-45D6-B0C0-4F346D3EF20B}"/>
              </a:ext>
            </a:extLst>
          </p:cNvPr>
          <p:cNvSpPr txBox="1"/>
          <p:nvPr/>
        </p:nvSpPr>
        <p:spPr>
          <a:xfrm>
            <a:off x="3442964" y="5415754"/>
            <a:ext cx="4038817" cy="14773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Gold 6530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/64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スレッド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/2.1GHz/tb4.0GHz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2,048GB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64GB×32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 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1.92TB SSD + 7,68TB SSD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NVIDIA® H100 94GB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 </a:t>
            </a: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■フレームワーク：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TensorFlow / 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Pytorch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/ Chainer (</a:t>
            </a:r>
            <a:r>
              <a:rPr lang="en-US" altLang="ja-JP" sz="9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DockerDesktop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光学ドライブ： なし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電源：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[4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基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] 3,000W/200V-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冗長化仕様（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2+2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                                                        - 80 Plus Titanium 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</a:t>
            </a:r>
            <a:endParaRPr lang="en-US" altLang="ja-JP"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9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3EAB8975-7D49-8545-8857-F34970DB8509}"/>
              </a:ext>
            </a:extLst>
          </p:cNvPr>
          <p:cNvCxnSpPr/>
          <p:nvPr/>
        </p:nvCxnSpPr>
        <p:spPr>
          <a:xfrm>
            <a:off x="3541688" y="6935751"/>
            <a:ext cx="352100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7D0656-482A-7EBF-31ED-D648EDD72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67" y="4249138"/>
            <a:ext cx="2601322" cy="260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3D2F9AA-CDBB-925E-7D75-C5C1AF7B58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688" y="6444152"/>
            <a:ext cx="2819794" cy="1419423"/>
          </a:xfrm>
          <a:prstGeom prst="rect">
            <a:avLst/>
          </a:prstGeom>
        </p:spPr>
      </p:pic>
      <p:sp>
        <p:nvSpPr>
          <p:cNvPr id="27" name="Rectangle 3">
            <a:extLst>
              <a:ext uri="{FF2B5EF4-FFF2-40B4-BE49-F238E27FC236}">
                <a16:creationId xmlns:a16="http://schemas.microsoft.com/office/drawing/2014/main" id="{FC6C2DA9-2F6F-8F4B-8859-EB67136B2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3" y="7875360"/>
            <a:ext cx="6727825" cy="1114654"/>
          </a:xfrm>
          <a:prstGeom prst="rect">
            <a:avLst/>
          </a:prstGeom>
          <a:solidFill>
            <a:srgbClr val="002060"/>
          </a:soli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A863CEB-63C9-F1F5-53CD-B719CD7E25B2}"/>
              </a:ext>
            </a:extLst>
          </p:cNvPr>
          <p:cNvSpPr txBox="1"/>
          <p:nvPr/>
        </p:nvSpPr>
        <p:spPr>
          <a:xfrm>
            <a:off x="1245650" y="8123729"/>
            <a:ext cx="5891243" cy="70788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H100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では、推論が最大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倍高速化になる、レイテンシが最小限に抑えられるなど、機能が強化されます。それにより、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市場をリードする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の推論のリーダーシップをさらに拡大します。第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4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世代の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Tensor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コアは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FP64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TF32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FP32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FP16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INT8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など、あらゆる精度をスピードアップします。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Transformer Engine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FP8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と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FP16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の両方を活用してメモリ消費を減らしてパフォーマンスを増やしつつ、大規模な言語モデルで精度を維持します。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H100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は、倍精度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Tensor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コアの毎秒浮動小数点演算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(FLOPS)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2.6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倍にし、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で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50 </a:t>
            </a:r>
            <a:r>
              <a:rPr lang="en-US" altLang="ja-JP" sz="800" b="1" dirty="0" err="1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teraFLOPS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 </a:t>
            </a:r>
            <a:r>
              <a:rPr lang="en-US" altLang="ja-JP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FP64 </a:t>
            </a:r>
            <a:r>
              <a:rPr lang="ja-JP" altLang="en-US" sz="800" b="1" dirty="0">
                <a:solidFill>
                  <a:schemeClr val="bg1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コンピューティングを実現します。</a:t>
            </a:r>
            <a:endParaRPr lang="en-US" altLang="ja-JP" sz="800" b="1" dirty="0">
              <a:solidFill>
                <a:schemeClr val="bg1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0DB9A6BB-B40B-4B6B-F373-22A4539E7962}"/>
              </a:ext>
            </a:extLst>
          </p:cNvPr>
          <p:cNvSpPr txBox="1"/>
          <p:nvPr/>
        </p:nvSpPr>
        <p:spPr>
          <a:xfrm>
            <a:off x="1245650" y="7895902"/>
            <a:ext cx="5891243" cy="253916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050" b="1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H100 Tensor </a:t>
            </a:r>
            <a:r>
              <a:rPr lang="ja-JP" altLang="en-US" sz="1050" b="1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 </a:t>
            </a:r>
            <a:r>
              <a:rPr lang="en-US" altLang="ja-JP" sz="1050" b="1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 </a:t>
            </a:r>
            <a:r>
              <a:rPr lang="ja-JP" altLang="en-US" sz="1050" b="1">
                <a:solidFill>
                  <a:srgbClr val="FFFF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搭載</a:t>
            </a:r>
            <a:endParaRPr lang="en-US" altLang="ja-JP" sz="1050" b="1" dirty="0">
              <a:solidFill>
                <a:srgbClr val="FFFF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23022D64-9111-FF57-D818-9181DD0565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41" y="9018938"/>
            <a:ext cx="7559675" cy="1138598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9B7B85FB-1D90-C6C1-7643-601FCCA740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4854" y="4675385"/>
            <a:ext cx="581983" cy="640801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CF532447-E5DE-C815-5D74-5837E69140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0658" y="4659884"/>
            <a:ext cx="515952" cy="673418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1EEFB522-30ED-1CCC-BF37-370F57652B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53" b="89100" l="6522" r="93841">
                        <a14:foregroundMark x1="9444" y1="76777" x2="9420" y2="78199"/>
                        <a14:foregroundMark x1="9783" y1="56872" x2="9444" y2="76777"/>
                        <a14:foregroundMark x1="25362" y1="90047" x2="36232" y2="90521"/>
                        <a14:foregroundMark x1="90118" y1="46445" x2="90217" y2="47867"/>
                        <a14:foregroundMark x1="90019" y1="45024" x2="90118" y2="46445"/>
                        <a14:foregroundMark x1="88966" y1="29858" x2="90019" y2="45024"/>
                        <a14:foregroundMark x1="88900" y1="28910" x2="88966" y2="29858"/>
                        <a14:foregroundMark x1="88768" y1="27014" x2="88900" y2="28910"/>
                        <a14:foregroundMark x1="6548" y1="76777" x2="6522" y2="78199"/>
                        <a14:foregroundMark x1="6884" y1="58294" x2="6548" y2="76777"/>
                        <a14:foregroundMark x1="93753" y1="45024" x2="93841" y2="46445"/>
                        <a14:foregroundMark x1="92813" y1="29858" x2="93753" y2="45024"/>
                        <a14:foregroundMark x1="92754" y1="28910" x2="92813" y2="29858"/>
                        <a14:backgroundMark x1="6522" y1="78199" x2="6522" y2="78199"/>
                        <a14:backgroundMark x1="9420" y1="79147" x2="9420" y2="79147"/>
                        <a14:backgroundMark x1="6522" y1="76777" x2="6522" y2="76777"/>
                        <a14:backgroundMark x1="36594" y1="90047" x2="36594" y2="90047"/>
                        <a14:backgroundMark x1="36594" y1="91469" x2="36594" y2="91469"/>
                        <a14:backgroundMark x1="36232" y1="90521" x2="36232" y2="90521"/>
                        <a14:backgroundMark x1="35870" y1="90521" x2="35870" y2="90521"/>
                        <a14:backgroundMark x1="35507" y1="90521" x2="35507" y2="90521"/>
                        <a14:backgroundMark x1="25362" y1="90995" x2="25362" y2="90995"/>
                        <a14:backgroundMark x1="25725" y1="90047" x2="25725" y2="90047"/>
                        <a14:backgroundMark x1="25362" y1="89573" x2="25362" y2="89573"/>
                        <a14:backgroundMark x1="9420" y1="79147" x2="9420" y2="79147"/>
                        <a14:backgroundMark x1="88768" y1="27014" x2="88768" y2="27014"/>
                        <a14:backgroundMark x1="94203" y1="46445" x2="94203" y2="46445"/>
                        <a14:backgroundMark x1="94203" y1="46445" x2="94203" y2="46445"/>
                        <a14:backgroundMark x1="93841" y1="46445" x2="93841" y2="46445"/>
                        <a14:backgroundMark x1="94203" y1="45024" x2="94203" y2="45024"/>
                        <a14:backgroundMark x1="92754" y1="29858" x2="92754" y2="29858"/>
                        <a14:backgroundMark x1="93116" y1="28910" x2="93116" y2="28910"/>
                        <a14:backgroundMark x1="92391" y1="28910" x2="92391" y2="28910"/>
                        <a14:backgroundMark x1="9420" y1="79147" x2="9420" y2="79147"/>
                        <a14:backgroundMark x1="9420" y1="79147" x2="9420" y2="79147"/>
                        <a14:backgroundMark x1="9058" y1="78199" x2="9058" y2="7819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451" y="8108320"/>
            <a:ext cx="847421" cy="6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58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78F03CC-C16A-4331-A9BE-886F6E3DA45B}"/>
              </a:ext>
            </a:extLst>
          </p:cNvPr>
          <p:cNvSpPr/>
          <p:nvPr/>
        </p:nvSpPr>
        <p:spPr>
          <a:xfrm>
            <a:off x="0" y="0"/>
            <a:ext cx="7559675" cy="2145855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DA89C010-1D23-4346-A44A-D8C59CB0E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0"/>
            <a:ext cx="3779838" cy="2126159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B88C5481-4FD9-42DD-9224-2B23EAAE0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4202783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8F40A34-5113-4AA1-B613-B1EF75348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4202783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>
            <a:extLst>
              <a:ext uri="{FF2B5EF4-FFF2-40B4-BE49-F238E27FC236}">
                <a16:creationId xmlns:a16="http://schemas.microsoft.com/office/drawing/2014/main" id="{2979A99A-7ADC-4C4D-80CA-8F89B354E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753646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8">
            <a:extLst>
              <a:ext uri="{FF2B5EF4-FFF2-40B4-BE49-F238E27FC236}">
                <a16:creationId xmlns:a16="http://schemas.microsoft.com/office/drawing/2014/main" id="{8FECE081-3AC3-43BC-88E2-2C824C4A3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5761749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FB139DF-7AD4-48A1-92D1-5A5D06E25C21}"/>
              </a:ext>
            </a:extLst>
          </p:cNvPr>
          <p:cNvSpPr txBox="1"/>
          <p:nvPr/>
        </p:nvSpPr>
        <p:spPr>
          <a:xfrm>
            <a:off x="3433510" y="5381621"/>
            <a:ext cx="36954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W9-3475X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36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/2.2GHz/tb4.8GHz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it-IT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256GB(32GB×8) DDR5-4800</a:t>
            </a:r>
          </a:p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2TB M.2 </a:t>
            </a:r>
            <a:r>
              <a:rPr lang="en-US" altLang="ja-JP" sz="10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GPU: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【2GPU】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RTX6000 Ada 48GB-GDDR6</a:t>
            </a:r>
          </a:p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</a:t>
            </a: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マザーボード：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W790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チップセット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【2PSU】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1000W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</a:t>
            </a:r>
            <a:r>
              <a:rPr lang="en-US" altLang="ja-JP" sz="10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Platinunm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8" name="WordArt 35">
            <a:extLst>
              <a:ext uri="{FF2B5EF4-FFF2-40B4-BE49-F238E27FC236}">
                <a16:creationId xmlns:a16="http://schemas.microsoft.com/office/drawing/2014/main" id="{65740121-0FC6-4973-8985-F0765A338D2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6891540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9" name="WordArt 36">
            <a:extLst>
              <a:ext uri="{FF2B5EF4-FFF2-40B4-BE49-F238E27FC236}">
                <a16:creationId xmlns:a16="http://schemas.microsoft.com/office/drawing/2014/main" id="{BC1B7AD8-26C1-485B-B12F-40B55F12B2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6789940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込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33E1D34-CC51-4CC6-AEED-7613286CC003}"/>
              </a:ext>
            </a:extLst>
          </p:cNvPr>
          <p:cNvSpPr txBox="1"/>
          <p:nvPr/>
        </p:nvSpPr>
        <p:spPr>
          <a:xfrm>
            <a:off x="3476471" y="6744667"/>
            <a:ext cx="18400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  <a:r>
              <a:rPr lang="ja-JP" altLang="en-US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　</a:t>
            </a:r>
            <a:endParaRPr lang="en-US" altLang="ja-JP" sz="8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WST-XW93475XS3Q2TTNVM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3ACB47-FE85-47BE-9850-2A0C3B14C53F}"/>
              </a:ext>
            </a:extLst>
          </p:cNvPr>
          <p:cNvSpPr txBox="1"/>
          <p:nvPr/>
        </p:nvSpPr>
        <p:spPr>
          <a:xfrm>
            <a:off x="4866037" y="6677615"/>
            <a:ext cx="19443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5,998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87573371-B699-4930-A93B-8858C335D3BD}"/>
              </a:ext>
            </a:extLst>
          </p:cNvPr>
          <p:cNvCxnSpPr/>
          <p:nvPr/>
        </p:nvCxnSpPr>
        <p:spPr>
          <a:xfrm>
            <a:off x="3505204" y="6673567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569DE41-DDE5-4FFF-9950-EBD544B5D56B}"/>
              </a:ext>
            </a:extLst>
          </p:cNvPr>
          <p:cNvSpPr txBox="1"/>
          <p:nvPr/>
        </p:nvSpPr>
        <p:spPr>
          <a:xfrm>
            <a:off x="430211" y="4325787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RTX6000 Ada 2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枚と大容量メモリ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を搭載したワークステーション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90F24D70-C1A9-478E-8A48-744DF48DE2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7" y="2217961"/>
            <a:ext cx="6731000" cy="1812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4441474-2FB7-4CCF-B012-8D5C7A71331F}"/>
              </a:ext>
            </a:extLst>
          </p:cNvPr>
          <p:cNvSpPr/>
          <p:nvPr/>
        </p:nvSpPr>
        <p:spPr>
          <a:xfrm>
            <a:off x="0" y="77457"/>
            <a:ext cx="5316493" cy="1989644"/>
          </a:xfrm>
          <a:prstGeom prst="rect">
            <a:avLst/>
          </a:prstGeom>
          <a:solidFill>
            <a:srgbClr val="05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32E677A4-B91E-406F-BB46-4C2792B02A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" y="2311073"/>
            <a:ext cx="982530" cy="1626605"/>
          </a:xfrm>
          <a:prstGeom prst="rect">
            <a:avLst/>
          </a:prstGeom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AE2EA14-7952-4143-9EC0-F19155A2C8C8}"/>
              </a:ext>
            </a:extLst>
          </p:cNvPr>
          <p:cNvSpPr txBox="1"/>
          <p:nvPr/>
        </p:nvSpPr>
        <p:spPr>
          <a:xfrm>
            <a:off x="1754245" y="2298560"/>
            <a:ext cx="5308447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i="0" dirty="0">
                <a:solidFill>
                  <a:srgbClr val="282523"/>
                </a:solidFill>
                <a:effectLst/>
                <a:latin typeface="Ginto"/>
              </a:rPr>
              <a:t>デュアル電源搭載キャスター付きフルタワー筐体</a:t>
            </a:r>
            <a:endParaRPr lang="en-US" altLang="ja-JP" sz="120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9B052EE5-8569-4E54-8753-59EE5DB4A350}"/>
              </a:ext>
            </a:extLst>
          </p:cNvPr>
          <p:cNvCxnSpPr/>
          <p:nvPr/>
        </p:nvCxnSpPr>
        <p:spPr>
          <a:xfrm>
            <a:off x="1754245" y="2564289"/>
            <a:ext cx="530844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79884EE-46BF-4F49-90ED-2FDCD022029C}"/>
              </a:ext>
            </a:extLst>
          </p:cNvPr>
          <p:cNvSpPr txBox="1"/>
          <p:nvPr/>
        </p:nvSpPr>
        <p:spPr>
          <a:xfrm>
            <a:off x="1730394" y="2603476"/>
            <a:ext cx="5308447" cy="1384995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本モデルは</a:t>
            </a:r>
            <a:r>
              <a:rPr lang="en-US" altLang="ja-JP" sz="1050" b="1" dirty="0">
                <a:solidFill>
                  <a:srgbClr val="282523"/>
                </a:solidFill>
                <a:latin typeface="Ginto"/>
              </a:rPr>
              <a:t>Xeon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プロセッサーを搭載した</a:t>
            </a:r>
            <a:r>
              <a:rPr lang="en-US" altLang="ja-JP" sz="1050" b="1" dirty="0">
                <a:solidFill>
                  <a:srgbClr val="282523"/>
                </a:solidFill>
                <a:latin typeface="Ginto"/>
              </a:rPr>
              <a:t>LLM</a:t>
            </a:r>
            <a:r>
              <a:rPr lang="ja-JP" altLang="en-US" sz="1050" b="1" dirty="0">
                <a:solidFill>
                  <a:srgbClr val="282523"/>
                </a:solidFill>
                <a:latin typeface="Ginto"/>
              </a:rPr>
              <a:t>運用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向けワークステーションです。長時間の</a:t>
            </a:r>
            <a:r>
              <a:rPr lang="ja-JP" altLang="en-US" sz="1050" b="1" dirty="0">
                <a:solidFill>
                  <a:srgbClr val="282523"/>
                </a:solidFill>
                <a:latin typeface="Ginto"/>
              </a:rPr>
              <a:t>運用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には熱対策が必須です。筐体内部の冷却には、前面に</a:t>
            </a:r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120mm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の静音ファンを</a:t>
            </a:r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3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基搭載しています。さらにプロセッサーの冷却には、簡易水冷式プロセッサー・クーラーを搭載しており、他に類を見ない冷却性能を誇ります。また、ディープラーニングやグラフィック処理に必要な</a:t>
            </a:r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GPU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を最大</a:t>
            </a:r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3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基まで搭載することができます。</a:t>
            </a:r>
            <a:endParaRPr lang="en-US" altLang="ja-JP" sz="1050" b="1" i="0" dirty="0">
              <a:solidFill>
                <a:srgbClr val="282523"/>
              </a:solidFill>
              <a:effectLst/>
              <a:latin typeface="Ginto"/>
            </a:endParaRPr>
          </a:p>
          <a:p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GPU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の安定した動作のためにシステム用の電源とは別に、</a:t>
            </a:r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GPU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専用の電源を搭載したデュアル電源仕様になっています。筐体には</a:t>
            </a:r>
            <a:r>
              <a:rPr lang="en-US" altLang="ja-JP" sz="1050" b="1" i="0" dirty="0">
                <a:solidFill>
                  <a:srgbClr val="282523"/>
                </a:solidFill>
                <a:effectLst/>
                <a:latin typeface="Ginto"/>
              </a:rPr>
              <a:t>4</a:t>
            </a:r>
            <a:r>
              <a:rPr lang="ja-JP" altLang="en-US" sz="1050" b="1" i="0" dirty="0">
                <a:solidFill>
                  <a:srgbClr val="282523"/>
                </a:solidFill>
                <a:effectLst/>
                <a:latin typeface="Ginto"/>
              </a:rPr>
              <a:t>つのローラーを備えており、重くなりがちなワークステーションの移動を手助けします。</a:t>
            </a:r>
            <a:endParaRPr lang="en-US" altLang="ja-JP" sz="1050" b="1" dirty="0"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7B78118C-C619-4B72-8A7C-9C8269952E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7" y="4836713"/>
            <a:ext cx="1427471" cy="2363216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622FFAB7-B6D0-4917-B179-B7E33EC78683}"/>
              </a:ext>
            </a:extLst>
          </p:cNvPr>
          <p:cNvGrpSpPr/>
          <p:nvPr/>
        </p:nvGrpSpPr>
        <p:grpSpPr>
          <a:xfrm>
            <a:off x="503517" y="6642003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3209F0A-9380-4EFF-97E1-AA17D63BC67E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A041C542-540E-4747-B3FC-3F24693D876A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Group 3">
            <a:extLst>
              <a:ext uri="{FF2B5EF4-FFF2-40B4-BE49-F238E27FC236}">
                <a16:creationId xmlns:a16="http://schemas.microsoft.com/office/drawing/2014/main" id="{03365FE3-12E5-4735-A346-71C9EC63C9E3}"/>
              </a:ext>
            </a:extLst>
          </p:cNvPr>
          <p:cNvGrpSpPr>
            <a:grpSpLocks/>
          </p:cNvGrpSpPr>
          <p:nvPr/>
        </p:nvGrpSpPr>
        <p:grpSpPr bwMode="auto">
          <a:xfrm>
            <a:off x="4005972" y="4861607"/>
            <a:ext cx="453375" cy="453375"/>
            <a:chOff x="1709" y="9111"/>
            <a:chExt cx="907" cy="907"/>
          </a:xfrm>
        </p:grpSpPr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11D07E85-6035-4344-BB21-061BC9365A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9111"/>
              <a:ext cx="907" cy="907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55" name="Group 5">
              <a:extLst>
                <a:ext uri="{FF2B5EF4-FFF2-40B4-BE49-F238E27FC236}">
                  <a16:creationId xmlns:a16="http://schemas.microsoft.com/office/drawing/2014/main" id="{DDA3AC6B-1E38-4166-99AE-3D0D0F981D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3" y="9203"/>
              <a:ext cx="443" cy="443"/>
              <a:chOff x="1701" y="1985"/>
              <a:chExt cx="2430" cy="2430"/>
            </a:xfrm>
          </p:grpSpPr>
          <p:sp>
            <p:nvSpPr>
              <p:cNvPr id="58" name="楕円 2">
                <a:extLst>
                  <a:ext uri="{FF2B5EF4-FFF2-40B4-BE49-F238E27FC236}">
                    <a16:creationId xmlns:a16="http://schemas.microsoft.com/office/drawing/2014/main" id="{E6259976-F233-4560-B53F-23C7FE4D64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59" name="Group 7">
                <a:extLst>
                  <a:ext uri="{FF2B5EF4-FFF2-40B4-BE49-F238E27FC236}">
                    <a16:creationId xmlns:a16="http://schemas.microsoft.com/office/drawing/2014/main" id="{7CB5882E-F951-4250-B8F0-6C43459CD5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60" name="フリーフォーム: 図形 3">
                  <a:extLst>
                    <a:ext uri="{FF2B5EF4-FFF2-40B4-BE49-F238E27FC236}">
                      <a16:creationId xmlns:a16="http://schemas.microsoft.com/office/drawing/2014/main" id="{2923978B-A1DB-4223-B6DD-C233C27C1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1" name="フリーフォーム: 図形 4">
                  <a:extLst>
                    <a:ext uri="{FF2B5EF4-FFF2-40B4-BE49-F238E27FC236}">
                      <a16:creationId xmlns:a16="http://schemas.microsoft.com/office/drawing/2014/main" id="{E0EA7093-B5C1-423B-B606-B31F61DF21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2" name="フリーフォーム: 図形 5">
                  <a:extLst>
                    <a:ext uri="{FF2B5EF4-FFF2-40B4-BE49-F238E27FC236}">
                      <a16:creationId xmlns:a16="http://schemas.microsoft.com/office/drawing/2014/main" id="{9EB76D9F-AC10-4F6B-9474-AF945E77DD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63" name="楕円 6">
                  <a:extLst>
                    <a:ext uri="{FF2B5EF4-FFF2-40B4-BE49-F238E27FC236}">
                      <a16:creationId xmlns:a16="http://schemas.microsoft.com/office/drawing/2014/main" id="{5591C6F8-8FE3-4527-83F7-C6907A6135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48" name="楕円 7">
                  <a:extLst>
                    <a:ext uri="{FF2B5EF4-FFF2-40B4-BE49-F238E27FC236}">
                      <a16:creationId xmlns:a16="http://schemas.microsoft.com/office/drawing/2014/main" id="{E802AA9C-F603-416B-9BFA-0B69D9170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2049" name="楕円 8">
                  <a:extLst>
                    <a:ext uri="{FF2B5EF4-FFF2-40B4-BE49-F238E27FC236}">
                      <a16:creationId xmlns:a16="http://schemas.microsoft.com/office/drawing/2014/main" id="{F5B70C20-71D6-406C-A783-563CBA9FD9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56" name="WordArt 14">
              <a:extLst>
                <a:ext uri="{FF2B5EF4-FFF2-40B4-BE49-F238E27FC236}">
                  <a16:creationId xmlns:a16="http://schemas.microsoft.com/office/drawing/2014/main" id="{294FB208-F518-466B-8729-F065C0EA842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34" y="9712"/>
              <a:ext cx="460" cy="1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rPr>
                <a:t>ubuntu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57" name="WordArt 15">
              <a:extLst>
                <a:ext uri="{FF2B5EF4-FFF2-40B4-BE49-F238E27FC236}">
                  <a16:creationId xmlns:a16="http://schemas.microsoft.com/office/drawing/2014/main" id="{676BFDBC-797F-4B24-9B24-23912EC678D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34" y="9849"/>
              <a:ext cx="460" cy="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rPr>
                <a:t>22.04LTS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grpSp>
        <p:nvGrpSpPr>
          <p:cNvPr id="2051" name="グループ化 17">
            <a:extLst>
              <a:ext uri="{FF2B5EF4-FFF2-40B4-BE49-F238E27FC236}">
                <a16:creationId xmlns:a16="http://schemas.microsoft.com/office/drawing/2014/main" id="{B24C6396-B6D2-42A7-8C22-F5941EB574DA}"/>
              </a:ext>
            </a:extLst>
          </p:cNvPr>
          <p:cNvGrpSpPr>
            <a:grpSpLocks/>
          </p:cNvGrpSpPr>
          <p:nvPr/>
        </p:nvGrpSpPr>
        <p:grpSpPr bwMode="auto">
          <a:xfrm>
            <a:off x="4973198" y="4871833"/>
            <a:ext cx="574405" cy="447123"/>
            <a:chOff x="0" y="0"/>
            <a:chExt cx="4330576" cy="3363338"/>
          </a:xfrm>
        </p:grpSpPr>
        <p:sp>
          <p:nvSpPr>
            <p:cNvPr id="2052" name="グラフィックス 13">
              <a:extLst>
                <a:ext uri="{FF2B5EF4-FFF2-40B4-BE49-F238E27FC236}">
                  <a16:creationId xmlns:a16="http://schemas.microsoft.com/office/drawing/2014/main" id="{8B8C5E27-E597-4B3E-9A3B-20F9A6A26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49044"/>
              <a:ext cx="4330576" cy="814294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rgbClr val="1A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3" name="グラフィックス 13">
              <a:extLst>
                <a:ext uri="{FF2B5EF4-FFF2-40B4-BE49-F238E27FC236}">
                  <a16:creationId xmlns:a16="http://schemas.microsoft.com/office/drawing/2014/main" id="{61A8D52E-A769-4C9E-BA0F-3069E0C9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56" y="0"/>
              <a:ext cx="3257964" cy="2162761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0" name="Rectangle 3">
            <a:extLst>
              <a:ext uri="{FF2B5EF4-FFF2-40B4-BE49-F238E27FC236}">
                <a16:creationId xmlns:a16="http://schemas.microsoft.com/office/drawing/2014/main" id="{814EB5AC-EF59-43F6-AD0B-2D2AD5980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7396679"/>
            <a:ext cx="6727825" cy="3021013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1" name="Picture 4">
            <a:extLst>
              <a:ext uri="{FF2B5EF4-FFF2-40B4-BE49-F238E27FC236}">
                <a16:creationId xmlns:a16="http://schemas.microsoft.com/office/drawing/2014/main" id="{02EB688D-052F-45F3-A2BC-49E98E77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44" b="26869"/>
          <a:stretch>
            <a:fillRect/>
          </a:stretch>
        </p:blipFill>
        <p:spPr bwMode="auto">
          <a:xfrm>
            <a:off x="401638" y="7396679"/>
            <a:ext cx="6727825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図 8">
            <a:extLst>
              <a:ext uri="{FF2B5EF4-FFF2-40B4-BE49-F238E27FC236}">
                <a16:creationId xmlns:a16="http://schemas.microsoft.com/office/drawing/2014/main" id="{1A5CDB54-DC33-4AF5-A9AD-D0AA66BE2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7947542"/>
            <a:ext cx="1598613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図 8">
            <a:extLst>
              <a:ext uri="{FF2B5EF4-FFF2-40B4-BE49-F238E27FC236}">
                <a16:creationId xmlns:a16="http://schemas.microsoft.com/office/drawing/2014/main" id="{387270C6-D918-4657-A78E-A2333910C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6" y="8955645"/>
            <a:ext cx="1598612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EAB72968-FDC7-4812-8AF5-C1B8E93AC36F}"/>
              </a:ext>
            </a:extLst>
          </p:cNvPr>
          <p:cNvSpPr txBox="1"/>
          <p:nvPr/>
        </p:nvSpPr>
        <p:spPr>
          <a:xfrm>
            <a:off x="3433510" y="8575517"/>
            <a:ext cx="369547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CPU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Xeon W7-3465X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28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コア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/2.5GHz/tb4.8GHz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）</a:t>
            </a:r>
            <a:endParaRPr lang="it-IT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メモリ：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256GB(32GB×8) DDR5-4800</a:t>
            </a:r>
          </a:p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ストレージ：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2TB M.2 </a:t>
            </a:r>
            <a:r>
              <a:rPr lang="en-US" altLang="ja-JP" sz="10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NVMe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-SSD</a:t>
            </a: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GPU:NVIDIA RTX6000 Ada 48GB-GDDR6</a:t>
            </a:r>
          </a:p>
          <a:p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OS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：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Ubuntu 22.04 LTS</a:t>
            </a: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マザーボード：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Intel W790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チップセット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電源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  <a:sym typeface="Wingdings" panose="05000000000000000000" pitchFamily="2" charset="2"/>
              </a:rPr>
              <a:t>【2PSU】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1000W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（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80 Plus </a:t>
            </a:r>
            <a:r>
              <a:rPr lang="en-US" altLang="ja-JP" sz="1000" b="1" dirty="0" err="1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Platinunm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 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認証）</a:t>
            </a:r>
            <a:endParaRPr lang="en-US" altLang="ja-JP"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  <a:p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■ </a:t>
            </a:r>
            <a:r>
              <a:rPr lang="en-US" altLang="ja-JP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3</a:t>
            </a:r>
            <a:r>
              <a:rPr lang="ja-JP" altLang="en-US" sz="10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年間センドバック方式ハードウェア保証</a:t>
            </a:r>
          </a:p>
        </p:txBody>
      </p:sp>
      <p:sp>
        <p:nvSpPr>
          <p:cNvPr id="75" name="WordArt 35">
            <a:extLst>
              <a:ext uri="{FF2B5EF4-FFF2-40B4-BE49-F238E27FC236}">
                <a16:creationId xmlns:a16="http://schemas.microsoft.com/office/drawing/2014/main" id="{6D71ED81-F2AD-4DEB-B641-428314832C7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9099" y="10085436"/>
            <a:ext cx="206375" cy="2047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円</a:t>
            </a:r>
          </a:p>
        </p:txBody>
      </p:sp>
      <p:sp>
        <p:nvSpPr>
          <p:cNvPr id="76" name="WordArt 36">
            <a:extLst>
              <a:ext uri="{FF2B5EF4-FFF2-40B4-BE49-F238E27FC236}">
                <a16:creationId xmlns:a16="http://schemas.microsoft.com/office/drawing/2014/main" id="{CE27F0E3-C1C3-44D0-AC91-B1FB47CF97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62749" y="9983836"/>
            <a:ext cx="203200" cy="93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52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l" rtl="0">
              <a:buNone/>
            </a:pPr>
            <a:r>
              <a:rPr lang="ja-JP" altLang="en-US" sz="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rPr>
              <a:t>税</a:t>
            </a:r>
            <a:r>
              <a:rPr lang="ja-JP" altLang="en-US" sz="800" b="1" kern="10" dirty="0">
                <a:solidFill>
                  <a:srgbClr val="000000"/>
                </a:solidFill>
                <a:latin typeface="Yu Gothic UI" panose="020B0500000000000000" pitchFamily="50" charset="-128"/>
                <a:ea typeface="Yu Gothic UI" panose="020B0500000000000000" pitchFamily="50" charset="-128"/>
              </a:rPr>
              <a:t>込</a:t>
            </a:r>
            <a:endParaRPr lang="ja-JP" altLang="en-US" sz="800" b="1" kern="10" spc="0" dirty="0">
              <a:ln>
                <a:noFill/>
              </a:ln>
              <a:solidFill>
                <a:srgbClr val="000000"/>
              </a:solidFill>
              <a:effectLst/>
              <a:latin typeface="Yu Gothic UI" panose="020B0500000000000000" pitchFamily="50" charset="-128"/>
              <a:ea typeface="Yu Gothic UI" panose="020B05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00E7F0A-74BE-4A21-8189-5787F008BB7B}"/>
              </a:ext>
            </a:extLst>
          </p:cNvPr>
          <p:cNvSpPr txBox="1"/>
          <p:nvPr/>
        </p:nvSpPr>
        <p:spPr>
          <a:xfrm>
            <a:off x="3476471" y="9938563"/>
            <a:ext cx="184002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Applied</a:t>
            </a:r>
          </a:p>
          <a:p>
            <a:r>
              <a:rPr lang="en-US" altLang="ja-JP" sz="8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WST-XW73465XS3Q2TTNVM</a:t>
            </a: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49113FC-8C2E-4EE6-96CF-1C1C2B021860}"/>
              </a:ext>
            </a:extLst>
          </p:cNvPr>
          <p:cNvSpPr txBox="1"/>
          <p:nvPr/>
        </p:nvSpPr>
        <p:spPr>
          <a:xfrm>
            <a:off x="4687861" y="9871511"/>
            <a:ext cx="212251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 rtl="0">
              <a:buNone/>
            </a:pPr>
            <a:r>
              <a:rPr lang="en-US" altLang="ja-JP" sz="2800" b="1" kern="10" dirty="0">
                <a:solidFill>
                  <a:srgbClr val="00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4,498</a:t>
            </a:r>
            <a:r>
              <a:rPr lang="en-US" altLang="ja-JP" sz="2800" b="1" kern="10" spc="0" dirty="0">
                <a:ln>
                  <a:noFill/>
                </a:ln>
                <a:solidFill>
                  <a:srgbClr val="000000"/>
                </a:solidFill>
                <a:effectLst/>
                <a:latin typeface="游ゴシック" panose="020B0400000000000000" pitchFamily="50" charset="-128"/>
                <a:ea typeface="游ゴシック" panose="020B0400000000000000" pitchFamily="50" charset="-128"/>
              </a:rPr>
              <a:t>,000</a:t>
            </a:r>
            <a:endParaRPr lang="ja-JP" altLang="en-US" sz="2800" b="1" kern="10" spc="0" dirty="0">
              <a:ln>
                <a:noFill/>
              </a:ln>
              <a:solidFill>
                <a:srgbClr val="000000"/>
              </a:solidFill>
              <a:effectLst/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DB9D243-0ECC-49E0-8AB5-601707CE1688}"/>
              </a:ext>
            </a:extLst>
          </p:cNvPr>
          <p:cNvCxnSpPr/>
          <p:nvPr/>
        </p:nvCxnSpPr>
        <p:spPr>
          <a:xfrm>
            <a:off x="3505204" y="9867463"/>
            <a:ext cx="33956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EA443A86-0847-444D-8D62-79D0087CCE83}"/>
              </a:ext>
            </a:extLst>
          </p:cNvPr>
          <p:cNvSpPr txBox="1"/>
          <p:nvPr/>
        </p:nvSpPr>
        <p:spPr>
          <a:xfrm>
            <a:off x="430211" y="7519683"/>
            <a:ext cx="6632481" cy="276999"/>
          </a:xfrm>
          <a:prstGeom prst="rect">
            <a:avLst/>
          </a:prstGeom>
          <a:noFill/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NVIDIA RTX6000 Ada 1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枚と大容量メモリ</a:t>
            </a:r>
            <a:r>
              <a:rPr lang="en-US" altLang="ja-JP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256GB</a:t>
            </a:r>
            <a:r>
              <a:rPr lang="ja-JP" altLang="en-US" sz="12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を搭載したワークステーション</a:t>
            </a:r>
            <a:endParaRPr lang="en-US" altLang="ja-JP" sz="12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82" name="図 81">
            <a:extLst>
              <a:ext uri="{FF2B5EF4-FFF2-40B4-BE49-F238E27FC236}">
                <a16:creationId xmlns:a16="http://schemas.microsoft.com/office/drawing/2014/main" id="{34F1CE92-93DF-4E15-B081-D8F6FAD71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57" y="8030609"/>
            <a:ext cx="1427471" cy="2363216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4652DF92-1272-49D9-AFF6-D6D87135A12A}"/>
              </a:ext>
            </a:extLst>
          </p:cNvPr>
          <p:cNvGrpSpPr/>
          <p:nvPr/>
        </p:nvGrpSpPr>
        <p:grpSpPr>
          <a:xfrm>
            <a:off x="503517" y="9835899"/>
            <a:ext cx="1129763" cy="334675"/>
            <a:chOff x="3663256" y="1927456"/>
            <a:chExt cx="4929337" cy="1460240"/>
          </a:xfrm>
          <a:solidFill>
            <a:schemeClr val="bg1">
              <a:alpha val="86000"/>
            </a:schemeClr>
          </a:solidFill>
          <a:effectLst>
            <a:glow rad="63500">
              <a:schemeClr val="tx1">
                <a:alpha val="40000"/>
              </a:schemeClr>
            </a:glow>
          </a:effectLst>
        </p:grpSpPr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4EEAB58A-3F85-4E18-9F67-61B917EBF659}"/>
                </a:ext>
              </a:extLst>
            </p:cNvPr>
            <p:cNvSpPr txBox="1"/>
            <p:nvPr/>
          </p:nvSpPr>
          <p:spPr>
            <a:xfrm>
              <a:off x="3698570" y="1927456"/>
              <a:ext cx="4380756" cy="654546"/>
            </a:xfrm>
            <a:custGeom>
              <a:avLst/>
              <a:gdLst/>
              <a:ahLst/>
              <a:cxnLst/>
              <a:rect l="l" t="t" r="r" b="b"/>
              <a:pathLst>
                <a:path w="4380756" h="654546">
                  <a:moveTo>
                    <a:pt x="447378" y="170111"/>
                  </a:moveTo>
                  <a:lnTo>
                    <a:pt x="334863" y="408533"/>
                  </a:lnTo>
                  <a:lnTo>
                    <a:pt x="469255" y="408533"/>
                  </a:lnTo>
                  <a:lnTo>
                    <a:pt x="449164" y="170111"/>
                  </a:lnTo>
                  <a:close/>
                  <a:moveTo>
                    <a:pt x="4010174" y="144214"/>
                  </a:moveTo>
                  <a:lnTo>
                    <a:pt x="3934272" y="509885"/>
                  </a:lnTo>
                  <a:lnTo>
                    <a:pt x="4017765" y="509885"/>
                  </a:lnTo>
                  <a:cubicBezTo>
                    <a:pt x="4073129" y="509885"/>
                    <a:pt x="4114354" y="481310"/>
                    <a:pt x="4141441" y="424160"/>
                  </a:cubicBezTo>
                  <a:cubicBezTo>
                    <a:pt x="4168527" y="367010"/>
                    <a:pt x="4182071" y="310009"/>
                    <a:pt x="4182071" y="253157"/>
                  </a:cubicBezTo>
                  <a:cubicBezTo>
                    <a:pt x="4182071" y="219521"/>
                    <a:pt x="4174257" y="192956"/>
                    <a:pt x="4158630" y="173459"/>
                  </a:cubicBezTo>
                  <a:cubicBezTo>
                    <a:pt x="4143003" y="153963"/>
                    <a:pt x="4114949" y="144214"/>
                    <a:pt x="4074468" y="144214"/>
                  </a:cubicBezTo>
                  <a:close/>
                  <a:moveTo>
                    <a:pt x="1739503" y="129480"/>
                  </a:moveTo>
                  <a:lnTo>
                    <a:pt x="1705571" y="283518"/>
                  </a:lnTo>
                  <a:lnTo>
                    <a:pt x="1773882" y="283518"/>
                  </a:lnTo>
                  <a:cubicBezTo>
                    <a:pt x="1805732" y="283518"/>
                    <a:pt x="1831851" y="274141"/>
                    <a:pt x="1852240" y="255389"/>
                  </a:cubicBezTo>
                  <a:cubicBezTo>
                    <a:pt x="1872630" y="236637"/>
                    <a:pt x="1882825" y="214312"/>
                    <a:pt x="1882825" y="188416"/>
                  </a:cubicBezTo>
                  <a:cubicBezTo>
                    <a:pt x="1882825" y="149126"/>
                    <a:pt x="1861542" y="129480"/>
                    <a:pt x="1818978" y="129480"/>
                  </a:cubicBezTo>
                  <a:close/>
                  <a:moveTo>
                    <a:pt x="1082278" y="129480"/>
                  </a:moveTo>
                  <a:lnTo>
                    <a:pt x="1048346" y="283518"/>
                  </a:lnTo>
                  <a:lnTo>
                    <a:pt x="1116657" y="283518"/>
                  </a:lnTo>
                  <a:cubicBezTo>
                    <a:pt x="1148507" y="283518"/>
                    <a:pt x="1174626" y="274141"/>
                    <a:pt x="1195016" y="255389"/>
                  </a:cubicBezTo>
                  <a:cubicBezTo>
                    <a:pt x="1215405" y="236637"/>
                    <a:pt x="1225600" y="214312"/>
                    <a:pt x="1225600" y="188416"/>
                  </a:cubicBezTo>
                  <a:cubicBezTo>
                    <a:pt x="1225600" y="149126"/>
                    <a:pt x="1204318" y="129480"/>
                    <a:pt x="1161753" y="129480"/>
                  </a:cubicBezTo>
                  <a:close/>
                  <a:moveTo>
                    <a:pt x="3837385" y="0"/>
                  </a:moveTo>
                  <a:lnTo>
                    <a:pt x="4106168" y="0"/>
                  </a:lnTo>
                  <a:cubicBezTo>
                    <a:pt x="4201716" y="0"/>
                    <a:pt x="4271368" y="25301"/>
                    <a:pt x="4315123" y="75902"/>
                  </a:cubicBezTo>
                  <a:cubicBezTo>
                    <a:pt x="4358879" y="126504"/>
                    <a:pt x="4380756" y="192584"/>
                    <a:pt x="4380756" y="274141"/>
                  </a:cubicBezTo>
                  <a:cubicBezTo>
                    <a:pt x="4380756" y="352425"/>
                    <a:pt x="4362004" y="424755"/>
                    <a:pt x="4324499" y="491133"/>
                  </a:cubicBezTo>
                  <a:cubicBezTo>
                    <a:pt x="4286995" y="557510"/>
                    <a:pt x="4242644" y="601340"/>
                    <a:pt x="4191447" y="622623"/>
                  </a:cubicBezTo>
                  <a:cubicBezTo>
                    <a:pt x="4140250" y="643905"/>
                    <a:pt x="4091434" y="654546"/>
                    <a:pt x="4045000" y="654546"/>
                  </a:cubicBezTo>
                  <a:lnTo>
                    <a:pt x="3700314" y="654546"/>
                  </a:lnTo>
                  <a:close/>
                  <a:moveTo>
                    <a:pt x="3181946" y="0"/>
                  </a:moveTo>
                  <a:lnTo>
                    <a:pt x="3716834" y="0"/>
                  </a:lnTo>
                  <a:lnTo>
                    <a:pt x="3686920" y="140643"/>
                  </a:lnTo>
                  <a:lnTo>
                    <a:pt x="3354735" y="140643"/>
                  </a:lnTo>
                  <a:lnTo>
                    <a:pt x="3332858" y="244673"/>
                  </a:lnTo>
                  <a:lnTo>
                    <a:pt x="3652987" y="244673"/>
                  </a:lnTo>
                  <a:lnTo>
                    <a:pt x="3623519" y="377279"/>
                  </a:lnTo>
                  <a:lnTo>
                    <a:pt x="3303836" y="377279"/>
                  </a:lnTo>
                  <a:lnTo>
                    <a:pt x="3276154" y="505420"/>
                  </a:lnTo>
                  <a:lnTo>
                    <a:pt x="3636467" y="505420"/>
                  </a:lnTo>
                  <a:lnTo>
                    <a:pt x="3604320" y="654546"/>
                  </a:lnTo>
                  <a:lnTo>
                    <a:pt x="3042196" y="654546"/>
                  </a:lnTo>
                  <a:close/>
                  <a:moveTo>
                    <a:pt x="2839790" y="0"/>
                  </a:moveTo>
                  <a:lnTo>
                    <a:pt x="3044726" y="0"/>
                  </a:lnTo>
                  <a:lnTo>
                    <a:pt x="2904530" y="654546"/>
                  </a:lnTo>
                  <a:lnTo>
                    <a:pt x="2699594" y="654546"/>
                  </a:lnTo>
                  <a:close/>
                  <a:moveTo>
                    <a:pt x="2219920" y="0"/>
                  </a:moveTo>
                  <a:lnTo>
                    <a:pt x="2423964" y="0"/>
                  </a:lnTo>
                  <a:lnTo>
                    <a:pt x="2317701" y="494705"/>
                  </a:lnTo>
                  <a:lnTo>
                    <a:pt x="2642295" y="494705"/>
                  </a:lnTo>
                  <a:lnTo>
                    <a:pt x="2608808" y="654546"/>
                  </a:lnTo>
                  <a:lnTo>
                    <a:pt x="2081064" y="654546"/>
                  </a:lnTo>
                  <a:close/>
                  <a:moveTo>
                    <a:pt x="1563588" y="0"/>
                  </a:moveTo>
                  <a:lnTo>
                    <a:pt x="1860947" y="0"/>
                  </a:lnTo>
                  <a:cubicBezTo>
                    <a:pt x="1916906" y="0"/>
                    <a:pt x="1959099" y="6623"/>
                    <a:pt x="1987526" y="19869"/>
                  </a:cubicBezTo>
                  <a:cubicBezTo>
                    <a:pt x="2015952" y="33114"/>
                    <a:pt x="2037606" y="52760"/>
                    <a:pt x="2052489" y="78804"/>
                  </a:cubicBezTo>
                  <a:cubicBezTo>
                    <a:pt x="2067372" y="104849"/>
                    <a:pt x="2074813" y="136773"/>
                    <a:pt x="2074813" y="174575"/>
                  </a:cubicBezTo>
                  <a:cubicBezTo>
                    <a:pt x="2074813" y="223689"/>
                    <a:pt x="2061493" y="267370"/>
                    <a:pt x="2034853" y="305619"/>
                  </a:cubicBezTo>
                  <a:cubicBezTo>
                    <a:pt x="2008212" y="343867"/>
                    <a:pt x="1974726" y="371326"/>
                    <a:pt x="1934394" y="387995"/>
                  </a:cubicBezTo>
                  <a:cubicBezTo>
                    <a:pt x="1894061" y="404664"/>
                    <a:pt x="1838176" y="412998"/>
                    <a:pt x="1766739" y="412998"/>
                  </a:cubicBezTo>
                  <a:lnTo>
                    <a:pt x="1676995" y="412998"/>
                  </a:lnTo>
                  <a:lnTo>
                    <a:pt x="1626096" y="654546"/>
                  </a:lnTo>
                  <a:lnTo>
                    <a:pt x="1422053" y="654546"/>
                  </a:lnTo>
                  <a:close/>
                  <a:moveTo>
                    <a:pt x="906364" y="0"/>
                  </a:moveTo>
                  <a:lnTo>
                    <a:pt x="1203722" y="0"/>
                  </a:lnTo>
                  <a:cubicBezTo>
                    <a:pt x="1259682" y="0"/>
                    <a:pt x="1301874" y="6623"/>
                    <a:pt x="1330300" y="19869"/>
                  </a:cubicBezTo>
                  <a:cubicBezTo>
                    <a:pt x="1358726" y="33114"/>
                    <a:pt x="1380381" y="52760"/>
                    <a:pt x="1395264" y="78804"/>
                  </a:cubicBezTo>
                  <a:cubicBezTo>
                    <a:pt x="1410147" y="104849"/>
                    <a:pt x="1417588" y="136773"/>
                    <a:pt x="1417588" y="174575"/>
                  </a:cubicBezTo>
                  <a:cubicBezTo>
                    <a:pt x="1417588" y="223689"/>
                    <a:pt x="1404268" y="267370"/>
                    <a:pt x="1377628" y="305619"/>
                  </a:cubicBezTo>
                  <a:cubicBezTo>
                    <a:pt x="1350987" y="343867"/>
                    <a:pt x="1317501" y="371326"/>
                    <a:pt x="1277169" y="387995"/>
                  </a:cubicBezTo>
                  <a:cubicBezTo>
                    <a:pt x="1236836" y="404664"/>
                    <a:pt x="1180952" y="412998"/>
                    <a:pt x="1109514" y="412998"/>
                  </a:cubicBezTo>
                  <a:lnTo>
                    <a:pt x="1019771" y="412998"/>
                  </a:lnTo>
                  <a:lnTo>
                    <a:pt x="968871" y="654546"/>
                  </a:lnTo>
                  <a:lnTo>
                    <a:pt x="764828" y="654546"/>
                  </a:lnTo>
                  <a:close/>
                  <a:moveTo>
                    <a:pt x="369689" y="0"/>
                  </a:moveTo>
                  <a:lnTo>
                    <a:pt x="585341" y="0"/>
                  </a:lnTo>
                  <a:lnTo>
                    <a:pt x="689372" y="654546"/>
                  </a:lnTo>
                  <a:lnTo>
                    <a:pt x="491133" y="654546"/>
                  </a:lnTo>
                  <a:lnTo>
                    <a:pt x="482203" y="547390"/>
                  </a:lnTo>
                  <a:lnTo>
                    <a:pt x="268784" y="547390"/>
                  </a:lnTo>
                  <a:lnTo>
                    <a:pt x="217885" y="654546"/>
                  </a:lnTo>
                  <a:lnTo>
                    <a:pt x="0" y="65454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44C9EB74-63AC-4FC4-9A72-6FC1ACBE1175}"/>
                </a:ext>
              </a:extLst>
            </p:cNvPr>
            <p:cNvSpPr txBox="1"/>
            <p:nvPr/>
          </p:nvSpPr>
          <p:spPr>
            <a:xfrm>
              <a:off x="3663256" y="2710826"/>
              <a:ext cx="4929337" cy="676870"/>
            </a:xfrm>
            <a:custGeom>
              <a:avLst/>
              <a:gdLst/>
              <a:ahLst/>
              <a:cxnLst/>
              <a:rect l="l" t="t" r="r" b="b"/>
              <a:pathLst>
                <a:path w="4929337" h="676870">
                  <a:moveTo>
                    <a:pt x="4048870" y="181273"/>
                  </a:moveTo>
                  <a:lnTo>
                    <a:pt x="3936356" y="419695"/>
                  </a:lnTo>
                  <a:lnTo>
                    <a:pt x="4070748" y="419695"/>
                  </a:lnTo>
                  <a:lnTo>
                    <a:pt x="4050656" y="181273"/>
                  </a:lnTo>
                  <a:close/>
                  <a:moveTo>
                    <a:pt x="374154" y="149126"/>
                  </a:moveTo>
                  <a:cubicBezTo>
                    <a:pt x="337245" y="149126"/>
                    <a:pt x="305470" y="162595"/>
                    <a:pt x="278830" y="189533"/>
                  </a:cubicBezTo>
                  <a:cubicBezTo>
                    <a:pt x="252190" y="216470"/>
                    <a:pt x="232172" y="252338"/>
                    <a:pt x="218778" y="297135"/>
                  </a:cubicBezTo>
                  <a:cubicBezTo>
                    <a:pt x="205383" y="341933"/>
                    <a:pt x="198686" y="380107"/>
                    <a:pt x="198686" y="411659"/>
                  </a:cubicBezTo>
                  <a:cubicBezTo>
                    <a:pt x="198686" y="444996"/>
                    <a:pt x="208509" y="472678"/>
                    <a:pt x="228154" y="494705"/>
                  </a:cubicBezTo>
                  <a:cubicBezTo>
                    <a:pt x="247799" y="516731"/>
                    <a:pt x="275035" y="527745"/>
                    <a:pt x="309861" y="527745"/>
                  </a:cubicBezTo>
                  <a:cubicBezTo>
                    <a:pt x="348854" y="527745"/>
                    <a:pt x="381968" y="513011"/>
                    <a:pt x="409203" y="483543"/>
                  </a:cubicBezTo>
                  <a:cubicBezTo>
                    <a:pt x="436439" y="454075"/>
                    <a:pt x="456307" y="416942"/>
                    <a:pt x="468809" y="372145"/>
                  </a:cubicBezTo>
                  <a:cubicBezTo>
                    <a:pt x="481311" y="327347"/>
                    <a:pt x="487561" y="295424"/>
                    <a:pt x="487561" y="276374"/>
                  </a:cubicBezTo>
                  <a:cubicBezTo>
                    <a:pt x="487561" y="234404"/>
                    <a:pt x="476920" y="202704"/>
                    <a:pt x="455638" y="181273"/>
                  </a:cubicBezTo>
                  <a:cubicBezTo>
                    <a:pt x="434355" y="159841"/>
                    <a:pt x="407194" y="149126"/>
                    <a:pt x="374154" y="149126"/>
                  </a:cubicBezTo>
                  <a:close/>
                  <a:moveTo>
                    <a:pt x="1033463" y="143768"/>
                  </a:moveTo>
                  <a:lnTo>
                    <a:pt x="1005334" y="277267"/>
                  </a:lnTo>
                  <a:lnTo>
                    <a:pt x="1043732" y="277267"/>
                  </a:lnTo>
                  <a:cubicBezTo>
                    <a:pt x="1108026" y="277267"/>
                    <a:pt x="1149623" y="274290"/>
                    <a:pt x="1168525" y="268337"/>
                  </a:cubicBezTo>
                  <a:cubicBezTo>
                    <a:pt x="1187426" y="262384"/>
                    <a:pt x="1201490" y="252338"/>
                    <a:pt x="1210717" y="238199"/>
                  </a:cubicBezTo>
                  <a:cubicBezTo>
                    <a:pt x="1219944" y="224061"/>
                    <a:pt x="1224558" y="210443"/>
                    <a:pt x="1224558" y="197346"/>
                  </a:cubicBezTo>
                  <a:cubicBezTo>
                    <a:pt x="1224558" y="180677"/>
                    <a:pt x="1219051" y="167580"/>
                    <a:pt x="1208038" y="158055"/>
                  </a:cubicBezTo>
                  <a:cubicBezTo>
                    <a:pt x="1197025" y="148530"/>
                    <a:pt x="1173064" y="143768"/>
                    <a:pt x="1136154" y="143768"/>
                  </a:cubicBezTo>
                  <a:close/>
                  <a:moveTo>
                    <a:pt x="4506963" y="11162"/>
                  </a:moveTo>
                  <a:lnTo>
                    <a:pt x="4711006" y="11162"/>
                  </a:lnTo>
                  <a:lnTo>
                    <a:pt x="4604743" y="505867"/>
                  </a:lnTo>
                  <a:lnTo>
                    <a:pt x="4929337" y="505867"/>
                  </a:lnTo>
                  <a:lnTo>
                    <a:pt x="4895851" y="665708"/>
                  </a:lnTo>
                  <a:lnTo>
                    <a:pt x="4368106" y="665708"/>
                  </a:lnTo>
                  <a:close/>
                  <a:moveTo>
                    <a:pt x="3971182" y="11162"/>
                  </a:moveTo>
                  <a:lnTo>
                    <a:pt x="4186834" y="11162"/>
                  </a:lnTo>
                  <a:lnTo>
                    <a:pt x="4290864" y="665708"/>
                  </a:lnTo>
                  <a:lnTo>
                    <a:pt x="4092625" y="665708"/>
                  </a:lnTo>
                  <a:lnTo>
                    <a:pt x="4083696" y="558552"/>
                  </a:lnTo>
                  <a:lnTo>
                    <a:pt x="3870276" y="558552"/>
                  </a:lnTo>
                  <a:lnTo>
                    <a:pt x="3819377" y="665708"/>
                  </a:lnTo>
                  <a:lnTo>
                    <a:pt x="3601492" y="665708"/>
                  </a:lnTo>
                  <a:close/>
                  <a:moveTo>
                    <a:pt x="3041006" y="11162"/>
                  </a:moveTo>
                  <a:lnTo>
                    <a:pt x="3230315" y="11162"/>
                  </a:lnTo>
                  <a:lnTo>
                    <a:pt x="3391496" y="392460"/>
                  </a:lnTo>
                  <a:lnTo>
                    <a:pt x="3393282" y="392460"/>
                  </a:lnTo>
                  <a:lnTo>
                    <a:pt x="3475435" y="11162"/>
                  </a:lnTo>
                  <a:lnTo>
                    <a:pt x="3665637" y="11162"/>
                  </a:lnTo>
                  <a:lnTo>
                    <a:pt x="3524995" y="665708"/>
                  </a:lnTo>
                  <a:lnTo>
                    <a:pt x="3335685" y="665708"/>
                  </a:lnTo>
                  <a:lnTo>
                    <a:pt x="3173612" y="285303"/>
                  </a:lnTo>
                  <a:lnTo>
                    <a:pt x="3171826" y="285303"/>
                  </a:lnTo>
                  <a:lnTo>
                    <a:pt x="3090566" y="665708"/>
                  </a:lnTo>
                  <a:lnTo>
                    <a:pt x="2900363" y="665708"/>
                  </a:lnTo>
                  <a:close/>
                  <a:moveTo>
                    <a:pt x="2697957" y="11162"/>
                  </a:moveTo>
                  <a:lnTo>
                    <a:pt x="2902893" y="11162"/>
                  </a:lnTo>
                  <a:lnTo>
                    <a:pt x="2762697" y="665708"/>
                  </a:lnTo>
                  <a:lnTo>
                    <a:pt x="2557761" y="665708"/>
                  </a:lnTo>
                  <a:close/>
                  <a:moveTo>
                    <a:pt x="1583532" y="11162"/>
                  </a:moveTo>
                  <a:lnTo>
                    <a:pt x="1788468" y="11162"/>
                  </a:lnTo>
                  <a:lnTo>
                    <a:pt x="1648272" y="665708"/>
                  </a:lnTo>
                  <a:lnTo>
                    <a:pt x="1443335" y="665708"/>
                  </a:lnTo>
                  <a:close/>
                  <a:moveTo>
                    <a:pt x="858887" y="11162"/>
                  </a:moveTo>
                  <a:lnTo>
                    <a:pt x="1231255" y="11162"/>
                  </a:lnTo>
                  <a:cubicBezTo>
                    <a:pt x="1295549" y="11162"/>
                    <a:pt x="1342579" y="27980"/>
                    <a:pt x="1372344" y="61615"/>
                  </a:cubicBezTo>
                  <a:cubicBezTo>
                    <a:pt x="1402110" y="95250"/>
                    <a:pt x="1416993" y="135731"/>
                    <a:pt x="1416993" y="183059"/>
                  </a:cubicBezTo>
                  <a:cubicBezTo>
                    <a:pt x="1416993" y="234255"/>
                    <a:pt x="1401217" y="278978"/>
                    <a:pt x="1369666" y="317227"/>
                  </a:cubicBezTo>
                  <a:cubicBezTo>
                    <a:pt x="1338114" y="355476"/>
                    <a:pt x="1287662" y="379958"/>
                    <a:pt x="1218307" y="390674"/>
                  </a:cubicBezTo>
                  <a:cubicBezTo>
                    <a:pt x="1259384" y="424011"/>
                    <a:pt x="1308497" y="515689"/>
                    <a:pt x="1365647" y="665708"/>
                  </a:cubicBezTo>
                  <a:lnTo>
                    <a:pt x="1151781" y="665708"/>
                  </a:lnTo>
                  <a:cubicBezTo>
                    <a:pt x="1133922" y="618381"/>
                    <a:pt x="1112863" y="566663"/>
                    <a:pt x="1088604" y="510555"/>
                  </a:cubicBezTo>
                  <a:cubicBezTo>
                    <a:pt x="1064345" y="454447"/>
                    <a:pt x="1046113" y="421928"/>
                    <a:pt x="1033909" y="412998"/>
                  </a:cubicBezTo>
                  <a:cubicBezTo>
                    <a:pt x="1021705" y="404068"/>
                    <a:pt x="1006971" y="399603"/>
                    <a:pt x="989707" y="399603"/>
                  </a:cubicBezTo>
                  <a:lnTo>
                    <a:pt x="978992" y="399603"/>
                  </a:lnTo>
                  <a:lnTo>
                    <a:pt x="923181" y="665708"/>
                  </a:lnTo>
                  <a:lnTo>
                    <a:pt x="720031" y="665708"/>
                  </a:lnTo>
                  <a:close/>
                  <a:moveTo>
                    <a:pt x="2232869" y="0"/>
                  </a:moveTo>
                  <a:cubicBezTo>
                    <a:pt x="2387650" y="0"/>
                    <a:pt x="2481858" y="66824"/>
                    <a:pt x="2515493" y="200471"/>
                  </a:cubicBezTo>
                  <a:lnTo>
                    <a:pt x="2316361" y="222349"/>
                  </a:lnTo>
                  <a:cubicBezTo>
                    <a:pt x="2298204" y="170557"/>
                    <a:pt x="2261295" y="144661"/>
                    <a:pt x="2205633" y="144661"/>
                  </a:cubicBezTo>
                  <a:cubicBezTo>
                    <a:pt x="2151162" y="144661"/>
                    <a:pt x="2108002" y="172194"/>
                    <a:pt x="2076153" y="227260"/>
                  </a:cubicBezTo>
                  <a:cubicBezTo>
                    <a:pt x="2044304" y="282327"/>
                    <a:pt x="2028379" y="341263"/>
                    <a:pt x="2028379" y="404068"/>
                  </a:cubicBezTo>
                  <a:cubicBezTo>
                    <a:pt x="2028379" y="440382"/>
                    <a:pt x="2040211" y="470818"/>
                    <a:pt x="2063874" y="495374"/>
                  </a:cubicBezTo>
                  <a:cubicBezTo>
                    <a:pt x="2087538" y="519931"/>
                    <a:pt x="2117676" y="532209"/>
                    <a:pt x="2154287" y="532209"/>
                  </a:cubicBezTo>
                  <a:lnTo>
                    <a:pt x="2156073" y="532209"/>
                  </a:lnTo>
                  <a:cubicBezTo>
                    <a:pt x="2197745" y="532209"/>
                    <a:pt x="2234357" y="521494"/>
                    <a:pt x="2265909" y="500062"/>
                  </a:cubicBezTo>
                  <a:lnTo>
                    <a:pt x="2280643" y="429964"/>
                  </a:lnTo>
                  <a:lnTo>
                    <a:pt x="2156966" y="429964"/>
                  </a:lnTo>
                  <a:lnTo>
                    <a:pt x="2186434" y="293340"/>
                  </a:lnTo>
                  <a:lnTo>
                    <a:pt x="2491830" y="293340"/>
                  </a:lnTo>
                  <a:lnTo>
                    <a:pt x="2426197" y="600968"/>
                  </a:lnTo>
                  <a:cubicBezTo>
                    <a:pt x="2324398" y="651570"/>
                    <a:pt x="2223492" y="676870"/>
                    <a:pt x="2123480" y="676870"/>
                  </a:cubicBezTo>
                  <a:cubicBezTo>
                    <a:pt x="2033290" y="676870"/>
                    <a:pt x="1961779" y="652462"/>
                    <a:pt x="1908945" y="603647"/>
                  </a:cubicBezTo>
                  <a:cubicBezTo>
                    <a:pt x="1856110" y="554831"/>
                    <a:pt x="1829694" y="486221"/>
                    <a:pt x="1829694" y="397818"/>
                  </a:cubicBezTo>
                  <a:cubicBezTo>
                    <a:pt x="1829694" y="323999"/>
                    <a:pt x="1846511" y="256282"/>
                    <a:pt x="1880146" y="194667"/>
                  </a:cubicBezTo>
                  <a:cubicBezTo>
                    <a:pt x="1913781" y="133052"/>
                    <a:pt x="1961183" y="85204"/>
                    <a:pt x="2022351" y="51122"/>
                  </a:cubicBezTo>
                  <a:cubicBezTo>
                    <a:pt x="2083520" y="17041"/>
                    <a:pt x="2153692" y="0"/>
                    <a:pt x="2232869" y="0"/>
                  </a:cubicBezTo>
                  <a:close/>
                  <a:moveTo>
                    <a:pt x="396032" y="0"/>
                  </a:moveTo>
                  <a:cubicBezTo>
                    <a:pt x="495747" y="0"/>
                    <a:pt x="568970" y="26715"/>
                    <a:pt x="615702" y="80144"/>
                  </a:cubicBezTo>
                  <a:cubicBezTo>
                    <a:pt x="662434" y="133573"/>
                    <a:pt x="685800" y="199281"/>
                    <a:pt x="685800" y="277267"/>
                  </a:cubicBezTo>
                  <a:cubicBezTo>
                    <a:pt x="685800" y="307330"/>
                    <a:pt x="681484" y="341635"/>
                    <a:pt x="672852" y="380181"/>
                  </a:cubicBezTo>
                  <a:cubicBezTo>
                    <a:pt x="664220" y="418728"/>
                    <a:pt x="647551" y="458614"/>
                    <a:pt x="622846" y="499839"/>
                  </a:cubicBezTo>
                  <a:cubicBezTo>
                    <a:pt x="598141" y="541065"/>
                    <a:pt x="566068" y="576039"/>
                    <a:pt x="526629" y="604763"/>
                  </a:cubicBezTo>
                  <a:cubicBezTo>
                    <a:pt x="487189" y="633487"/>
                    <a:pt x="449313" y="652686"/>
                    <a:pt x="412998" y="662360"/>
                  </a:cubicBezTo>
                  <a:cubicBezTo>
                    <a:pt x="376684" y="672033"/>
                    <a:pt x="338138" y="676870"/>
                    <a:pt x="297359" y="676870"/>
                  </a:cubicBezTo>
                  <a:cubicBezTo>
                    <a:pt x="203895" y="676870"/>
                    <a:pt x="130969" y="653207"/>
                    <a:pt x="78582" y="605879"/>
                  </a:cubicBezTo>
                  <a:cubicBezTo>
                    <a:pt x="26194" y="558552"/>
                    <a:pt x="0" y="492175"/>
                    <a:pt x="0" y="406747"/>
                  </a:cubicBezTo>
                  <a:cubicBezTo>
                    <a:pt x="0" y="362099"/>
                    <a:pt x="6475" y="318567"/>
                    <a:pt x="19423" y="276151"/>
                  </a:cubicBezTo>
                  <a:cubicBezTo>
                    <a:pt x="32371" y="233735"/>
                    <a:pt x="51718" y="193700"/>
                    <a:pt x="77466" y="156046"/>
                  </a:cubicBezTo>
                  <a:cubicBezTo>
                    <a:pt x="103213" y="118393"/>
                    <a:pt x="134913" y="86841"/>
                    <a:pt x="172567" y="61392"/>
                  </a:cubicBezTo>
                  <a:cubicBezTo>
                    <a:pt x="210220" y="35942"/>
                    <a:pt x="247278" y="19348"/>
                    <a:pt x="283741" y="11609"/>
                  </a:cubicBezTo>
                  <a:cubicBezTo>
                    <a:pt x="320204" y="3869"/>
                    <a:pt x="357634" y="0"/>
                    <a:pt x="39603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ja-JP" sz="7200" dirty="0">
                <a:solidFill>
                  <a:schemeClr val="bg1"/>
                </a:solidFill>
                <a:latin typeface="Arial Black" panose="020B0A04020102090204" pitchFamily="34" charset="0"/>
                <a:ea typeface="小塚ゴシック Std B" panose="020B0800000000000000" pitchFamily="34" charset="-128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Group 3">
            <a:extLst>
              <a:ext uri="{FF2B5EF4-FFF2-40B4-BE49-F238E27FC236}">
                <a16:creationId xmlns:a16="http://schemas.microsoft.com/office/drawing/2014/main" id="{09437701-A914-40BD-9577-9A87F2F9E671}"/>
              </a:ext>
            </a:extLst>
          </p:cNvPr>
          <p:cNvGrpSpPr>
            <a:grpSpLocks/>
          </p:cNvGrpSpPr>
          <p:nvPr/>
        </p:nvGrpSpPr>
        <p:grpSpPr bwMode="auto">
          <a:xfrm>
            <a:off x="4005972" y="8055503"/>
            <a:ext cx="453375" cy="453375"/>
            <a:chOff x="1709" y="9111"/>
            <a:chExt cx="907" cy="907"/>
          </a:xfrm>
        </p:grpSpPr>
        <p:sp>
          <p:nvSpPr>
            <p:cNvPr id="88" name="Rectangle 4">
              <a:extLst>
                <a:ext uri="{FF2B5EF4-FFF2-40B4-BE49-F238E27FC236}">
                  <a16:creationId xmlns:a16="http://schemas.microsoft.com/office/drawing/2014/main" id="{E9A964AE-53BF-4618-A992-660D63FAA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9" y="9111"/>
              <a:ext cx="907" cy="907"/>
            </a:xfrm>
            <a:prstGeom prst="rect">
              <a:avLst/>
            </a:prstGeom>
            <a:solidFill>
              <a:srgbClr val="EA4F0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74295" tIns="8890" rIns="74295" bIns="889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grpSp>
          <p:nvGrpSpPr>
            <p:cNvPr id="89" name="Group 5">
              <a:extLst>
                <a:ext uri="{FF2B5EF4-FFF2-40B4-BE49-F238E27FC236}">
                  <a16:creationId xmlns:a16="http://schemas.microsoft.com/office/drawing/2014/main" id="{745EE014-F0E0-4DC8-91BF-5BDA73ED44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3" y="9203"/>
              <a:ext cx="443" cy="443"/>
              <a:chOff x="1701" y="1985"/>
              <a:chExt cx="2430" cy="2430"/>
            </a:xfrm>
          </p:grpSpPr>
          <p:sp>
            <p:nvSpPr>
              <p:cNvPr id="92" name="楕円 2">
                <a:extLst>
                  <a:ext uri="{FF2B5EF4-FFF2-40B4-BE49-F238E27FC236}">
                    <a16:creationId xmlns:a16="http://schemas.microsoft.com/office/drawing/2014/main" id="{BABCA8A7-ED9E-4F5A-83B6-2DDB7323C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" y="1985"/>
                <a:ext cx="2430" cy="2430"/>
              </a:xfrm>
              <a:prstGeom prst="ellipse">
                <a:avLst/>
              </a:prstGeom>
              <a:noFill/>
              <a:ln w="12700" algn="ctr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DE4815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grpSp>
            <p:nvGrpSpPr>
              <p:cNvPr id="93" name="Group 7">
                <a:extLst>
                  <a:ext uri="{FF2B5EF4-FFF2-40B4-BE49-F238E27FC236}">
                    <a16:creationId xmlns:a16="http://schemas.microsoft.com/office/drawing/2014/main" id="{6A47979A-AFBE-4FE6-B5F4-0C76AF66C8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6" y="2317"/>
                <a:ext cx="1695" cy="1769"/>
                <a:chOff x="1926" y="2317"/>
                <a:chExt cx="1695" cy="1769"/>
              </a:xfrm>
            </p:grpSpPr>
            <p:sp>
              <p:nvSpPr>
                <p:cNvPr id="94" name="フリーフォーム: 図形 3">
                  <a:extLst>
                    <a:ext uri="{FF2B5EF4-FFF2-40B4-BE49-F238E27FC236}">
                      <a16:creationId xmlns:a16="http://schemas.microsoft.com/office/drawing/2014/main" id="{F386B723-9B0A-446F-BD79-4B88FC3F9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7" y="2484"/>
                  <a:ext cx="1024" cy="667"/>
                </a:xfrm>
                <a:custGeom>
                  <a:avLst/>
                  <a:gdLst>
                    <a:gd name="T0" fmla="*/ 532591 w 1736891"/>
                    <a:gd name="T1" fmla="*/ 0 h 1133058"/>
                    <a:gd name="T2" fmla="*/ 870478 w 1736891"/>
                    <a:gd name="T3" fmla="*/ 47886 h 1133058"/>
                    <a:gd name="T4" fmla="*/ 870981 w 1736891"/>
                    <a:gd name="T5" fmla="*/ 48058 h 1133058"/>
                    <a:gd name="T6" fmla="*/ 876638 w 1736891"/>
                    <a:gd name="T7" fmla="*/ 104174 h 1133058"/>
                    <a:gd name="T8" fmla="*/ 1234045 w 1736891"/>
                    <a:gd name="T9" fmla="*/ 395469 h 1133058"/>
                    <a:gd name="T10" fmla="*/ 1376049 w 1736891"/>
                    <a:gd name="T11" fmla="*/ 366800 h 1133058"/>
                    <a:gd name="T12" fmla="*/ 1390351 w 1736891"/>
                    <a:gd name="T13" fmla="*/ 359037 h 1133058"/>
                    <a:gd name="T14" fmla="*/ 1421949 w 1736891"/>
                    <a:gd name="T15" fmla="*/ 390448 h 1133058"/>
                    <a:gd name="T16" fmla="*/ 1734442 w 1736891"/>
                    <a:gd name="T17" fmla="*/ 1084568 h 1133058"/>
                    <a:gd name="T18" fmla="*/ 1736891 w 1736891"/>
                    <a:gd name="T19" fmla="*/ 1133058 h 1133058"/>
                    <a:gd name="T20" fmla="*/ 1314180 w 1736891"/>
                    <a:gd name="T21" fmla="*/ 1133058 h 1133058"/>
                    <a:gd name="T22" fmla="*/ 1313914 w 1736891"/>
                    <a:gd name="T23" fmla="*/ 1127788 h 1133058"/>
                    <a:gd name="T24" fmla="*/ 532591 w 1736891"/>
                    <a:gd name="T25" fmla="*/ 422710 h 1133058"/>
                    <a:gd name="T26" fmla="*/ 226887 w 1736891"/>
                    <a:gd name="T27" fmla="*/ 484429 h 1133058"/>
                    <a:gd name="T28" fmla="*/ 208497 w 1736891"/>
                    <a:gd name="T29" fmla="*/ 494411 h 1133058"/>
                    <a:gd name="T30" fmla="*/ 0 w 1736891"/>
                    <a:gd name="T31" fmla="*/ 124972 h 1133058"/>
                    <a:gd name="T32" fmla="*/ 62348 w 1736891"/>
                    <a:gd name="T33" fmla="*/ 94937 h 1133058"/>
                    <a:gd name="T34" fmla="*/ 532591 w 1736891"/>
                    <a:gd name="T35" fmla="*/ 0 h 113305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6891" h="1133058">
                      <a:moveTo>
                        <a:pt x="532591" y="0"/>
                      </a:moveTo>
                      <a:cubicBezTo>
                        <a:pt x="649874" y="0"/>
                        <a:pt x="763254" y="16713"/>
                        <a:pt x="870478" y="47886"/>
                      </a:cubicBezTo>
                      <a:lnTo>
                        <a:pt x="870981" y="48058"/>
                      </a:lnTo>
                      <a:lnTo>
                        <a:pt x="876638" y="104174"/>
                      </a:lnTo>
                      <a:cubicBezTo>
                        <a:pt x="910656" y="270416"/>
                        <a:pt x="1057747" y="395469"/>
                        <a:pt x="1234045" y="395469"/>
                      </a:cubicBezTo>
                      <a:cubicBezTo>
                        <a:pt x="1284416" y="395469"/>
                        <a:pt x="1332403" y="385261"/>
                        <a:pt x="1376049" y="366800"/>
                      </a:cubicBezTo>
                      <a:lnTo>
                        <a:pt x="1390351" y="359037"/>
                      </a:lnTo>
                      <a:lnTo>
                        <a:pt x="1421949" y="390448"/>
                      </a:lnTo>
                      <a:cubicBezTo>
                        <a:pt x="1593677" y="577141"/>
                        <a:pt x="1707376" y="818049"/>
                        <a:pt x="1734442" y="1084568"/>
                      </a:cubicBezTo>
                      <a:lnTo>
                        <a:pt x="1736891" y="1133058"/>
                      </a:lnTo>
                      <a:lnTo>
                        <a:pt x="1314180" y="1133058"/>
                      </a:lnTo>
                      <a:lnTo>
                        <a:pt x="1313914" y="1127788"/>
                      </a:lnTo>
                      <a:cubicBezTo>
                        <a:pt x="1273695" y="731756"/>
                        <a:pt x="939234" y="422710"/>
                        <a:pt x="532591" y="422710"/>
                      </a:cubicBezTo>
                      <a:cubicBezTo>
                        <a:pt x="424153" y="422710"/>
                        <a:pt x="320848" y="444687"/>
                        <a:pt x="226887" y="484429"/>
                      </a:cubicBezTo>
                      <a:lnTo>
                        <a:pt x="208497" y="494411"/>
                      </a:lnTo>
                      <a:lnTo>
                        <a:pt x="0" y="124972"/>
                      </a:lnTo>
                      <a:lnTo>
                        <a:pt x="62348" y="94937"/>
                      </a:lnTo>
                      <a:cubicBezTo>
                        <a:pt x="206882" y="33805"/>
                        <a:pt x="365789" y="0"/>
                        <a:pt x="532591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5" name="フリーフォーム: 図形 4">
                  <a:extLst>
                    <a:ext uri="{FF2B5EF4-FFF2-40B4-BE49-F238E27FC236}">
                      <a16:creationId xmlns:a16="http://schemas.microsoft.com/office/drawing/2014/main" id="{F525FB37-E109-4B08-96BC-B585EF7E73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22" y="2601"/>
                  <a:ext cx="422" cy="1187"/>
                </a:xfrm>
                <a:custGeom>
                  <a:avLst/>
                  <a:gdLst>
                    <a:gd name="T0" fmla="*/ 505678 w 715473"/>
                    <a:gd name="T1" fmla="*/ 0 h 2014256"/>
                    <a:gd name="T2" fmla="*/ 714709 w 715473"/>
                    <a:gd name="T3" fmla="*/ 370383 h 2014256"/>
                    <a:gd name="T4" fmla="*/ 613522 w 715473"/>
                    <a:gd name="T5" fmla="*/ 453870 h 2014256"/>
                    <a:gd name="T6" fmla="*/ 383490 w 715473"/>
                    <a:gd name="T7" fmla="*/ 1009216 h 2014256"/>
                    <a:gd name="T8" fmla="*/ 613522 w 715473"/>
                    <a:gd name="T9" fmla="*/ 1564562 h 2014256"/>
                    <a:gd name="T10" fmla="*/ 715473 w 715473"/>
                    <a:gd name="T11" fmla="*/ 1648679 h 2014256"/>
                    <a:gd name="T12" fmla="*/ 498804 w 715473"/>
                    <a:gd name="T13" fmla="*/ 2014256 h 2014256"/>
                    <a:gd name="T14" fmla="*/ 493414 w 715473"/>
                    <a:gd name="T15" fmla="*/ 2010982 h 2014256"/>
                    <a:gd name="T16" fmla="*/ 44577 w 715473"/>
                    <a:gd name="T17" fmla="*/ 1452192 h 2014256"/>
                    <a:gd name="T18" fmla="*/ 161 w 715473"/>
                    <a:gd name="T19" fmla="*/ 1315290 h 2014256"/>
                    <a:gd name="T20" fmla="*/ 6181 w 715473"/>
                    <a:gd name="T21" fmla="*/ 1312022 h 2014256"/>
                    <a:gd name="T22" fmla="*/ 167026 w 715473"/>
                    <a:gd name="T23" fmla="*/ 1009508 h 2014256"/>
                    <a:gd name="T24" fmla="*/ 6181 w 715473"/>
                    <a:gd name="T25" fmla="*/ 706994 h 2014256"/>
                    <a:gd name="T26" fmla="*/ 0 w 715473"/>
                    <a:gd name="T27" fmla="*/ 703640 h 2014256"/>
                    <a:gd name="T28" fmla="*/ 44577 w 715473"/>
                    <a:gd name="T29" fmla="*/ 566241 h 2014256"/>
                    <a:gd name="T30" fmla="*/ 493414 w 715473"/>
                    <a:gd name="T31" fmla="*/ 7450 h 2014256"/>
                    <a:gd name="T32" fmla="*/ 505678 w 715473"/>
                    <a:gd name="T33" fmla="*/ 0 h 201425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715473" h="2014256">
                      <a:moveTo>
                        <a:pt x="505678" y="0"/>
                      </a:moveTo>
                      <a:lnTo>
                        <a:pt x="714709" y="370383"/>
                      </a:lnTo>
                      <a:lnTo>
                        <a:pt x="613522" y="453870"/>
                      </a:lnTo>
                      <a:cubicBezTo>
                        <a:pt x="471397" y="595996"/>
                        <a:pt x="383490" y="792340"/>
                        <a:pt x="383490" y="1009216"/>
                      </a:cubicBezTo>
                      <a:cubicBezTo>
                        <a:pt x="383490" y="1226092"/>
                        <a:pt x="471397" y="1422437"/>
                        <a:pt x="613522" y="1564562"/>
                      </a:cubicBezTo>
                      <a:lnTo>
                        <a:pt x="715473" y="1648679"/>
                      </a:lnTo>
                      <a:lnTo>
                        <a:pt x="498804" y="2014256"/>
                      </a:lnTo>
                      <a:lnTo>
                        <a:pt x="493414" y="2010982"/>
                      </a:lnTo>
                      <a:cubicBezTo>
                        <a:pt x="292568" y="1875293"/>
                        <a:pt x="134719" y="1680794"/>
                        <a:pt x="44577" y="1452192"/>
                      </a:cubicBezTo>
                      <a:lnTo>
                        <a:pt x="161" y="1315290"/>
                      </a:lnTo>
                      <a:lnTo>
                        <a:pt x="6181" y="1312022"/>
                      </a:lnTo>
                      <a:cubicBezTo>
                        <a:pt x="103223" y="1246461"/>
                        <a:pt x="167026" y="1135436"/>
                        <a:pt x="167026" y="1009508"/>
                      </a:cubicBezTo>
                      <a:cubicBezTo>
                        <a:pt x="167026" y="883581"/>
                        <a:pt x="103223" y="772555"/>
                        <a:pt x="6181" y="706994"/>
                      </a:cubicBezTo>
                      <a:lnTo>
                        <a:pt x="0" y="703640"/>
                      </a:lnTo>
                      <a:lnTo>
                        <a:pt x="44577" y="566241"/>
                      </a:lnTo>
                      <a:cubicBezTo>
                        <a:pt x="134719" y="337639"/>
                        <a:pt x="292568" y="143140"/>
                        <a:pt x="493414" y="7450"/>
                      </a:cubicBezTo>
                      <a:lnTo>
                        <a:pt x="50567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6" name="フリーフォーム: 図形 5">
                  <a:extLst>
                    <a:ext uri="{FF2B5EF4-FFF2-40B4-BE49-F238E27FC236}">
                      <a16:creationId xmlns:a16="http://schemas.microsoft.com/office/drawing/2014/main" id="{B3C974A8-CD29-4AED-884B-C57EA20FE8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3240"/>
                  <a:ext cx="1028" cy="668"/>
                </a:xfrm>
                <a:custGeom>
                  <a:avLst/>
                  <a:gdLst>
                    <a:gd name="T0" fmla="*/ 1321427 w 1744137"/>
                    <a:gd name="T1" fmla="*/ 0 h 1133061"/>
                    <a:gd name="T2" fmla="*/ 1744137 w 1744137"/>
                    <a:gd name="T3" fmla="*/ 0 h 1133061"/>
                    <a:gd name="T4" fmla="*/ 1741688 w 1744137"/>
                    <a:gd name="T5" fmla="*/ 48493 h 1133061"/>
                    <a:gd name="T6" fmla="*/ 1429195 w 1744137"/>
                    <a:gd name="T7" fmla="*/ 742613 h 1133061"/>
                    <a:gd name="T8" fmla="*/ 1391484 w 1744137"/>
                    <a:gd name="T9" fmla="*/ 780100 h 1133061"/>
                    <a:gd name="T10" fmla="*/ 1387355 w 1744137"/>
                    <a:gd name="T11" fmla="*/ 777859 h 1133061"/>
                    <a:gd name="T12" fmla="*/ 1245351 w 1744137"/>
                    <a:gd name="T13" fmla="*/ 749190 h 1133061"/>
                    <a:gd name="T14" fmla="*/ 887944 w 1744137"/>
                    <a:gd name="T15" fmla="*/ 1040485 h 1133061"/>
                    <a:gd name="T16" fmla="*/ 883643 w 1744137"/>
                    <a:gd name="T17" fmla="*/ 1083153 h 1133061"/>
                    <a:gd name="T18" fmla="*/ 877724 w 1744137"/>
                    <a:gd name="T19" fmla="*/ 1085175 h 1133061"/>
                    <a:gd name="T20" fmla="*/ 539837 w 1744137"/>
                    <a:gd name="T21" fmla="*/ 1133061 h 1133061"/>
                    <a:gd name="T22" fmla="*/ 69594 w 1744137"/>
                    <a:gd name="T23" fmla="*/ 1038124 h 1133061"/>
                    <a:gd name="T24" fmla="*/ 0 w 1744137"/>
                    <a:gd name="T25" fmla="*/ 1004599 h 1133061"/>
                    <a:gd name="T26" fmla="*/ 216610 w 1744137"/>
                    <a:gd name="T27" fmla="*/ 639121 h 1133061"/>
                    <a:gd name="T28" fmla="*/ 234133 w 1744137"/>
                    <a:gd name="T29" fmla="*/ 648632 h 1133061"/>
                    <a:gd name="T30" fmla="*/ 539837 w 1744137"/>
                    <a:gd name="T31" fmla="*/ 710351 h 1133061"/>
                    <a:gd name="T32" fmla="*/ 1321160 w 1744137"/>
                    <a:gd name="T33" fmla="*/ 5273 h 1133061"/>
                    <a:gd name="T34" fmla="*/ 1321427 w 1744137"/>
                    <a:gd name="T35" fmla="*/ 0 h 113306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44137" h="1133061">
                      <a:moveTo>
                        <a:pt x="1321427" y="0"/>
                      </a:moveTo>
                      <a:lnTo>
                        <a:pt x="1744137" y="0"/>
                      </a:lnTo>
                      <a:lnTo>
                        <a:pt x="1741688" y="48493"/>
                      </a:lnTo>
                      <a:cubicBezTo>
                        <a:pt x="1714622" y="315012"/>
                        <a:pt x="1600923" y="555920"/>
                        <a:pt x="1429195" y="742613"/>
                      </a:cubicBezTo>
                      <a:lnTo>
                        <a:pt x="1391484" y="780100"/>
                      </a:lnTo>
                      <a:lnTo>
                        <a:pt x="1387355" y="777859"/>
                      </a:lnTo>
                      <a:cubicBezTo>
                        <a:pt x="1343709" y="759399"/>
                        <a:pt x="1295722" y="749190"/>
                        <a:pt x="1245351" y="749190"/>
                      </a:cubicBezTo>
                      <a:cubicBezTo>
                        <a:pt x="1069053" y="749190"/>
                        <a:pt x="921962" y="874244"/>
                        <a:pt x="887944" y="1040485"/>
                      </a:cubicBezTo>
                      <a:lnTo>
                        <a:pt x="883643" y="1083153"/>
                      </a:lnTo>
                      <a:lnTo>
                        <a:pt x="877724" y="1085175"/>
                      </a:lnTo>
                      <a:cubicBezTo>
                        <a:pt x="770500" y="1116349"/>
                        <a:pt x="657120" y="1133061"/>
                        <a:pt x="539837" y="1133061"/>
                      </a:cubicBezTo>
                      <a:cubicBezTo>
                        <a:pt x="373035" y="1133061"/>
                        <a:pt x="214128" y="1099256"/>
                        <a:pt x="69594" y="1038124"/>
                      </a:cubicBezTo>
                      <a:lnTo>
                        <a:pt x="0" y="1004599"/>
                      </a:lnTo>
                      <a:lnTo>
                        <a:pt x="216610" y="639121"/>
                      </a:lnTo>
                      <a:lnTo>
                        <a:pt x="234133" y="648632"/>
                      </a:lnTo>
                      <a:cubicBezTo>
                        <a:pt x="328094" y="688375"/>
                        <a:pt x="431399" y="710351"/>
                        <a:pt x="539837" y="710351"/>
                      </a:cubicBezTo>
                      <a:cubicBezTo>
                        <a:pt x="946480" y="710351"/>
                        <a:pt x="1280941" y="401305"/>
                        <a:pt x="1321160" y="5273"/>
                      </a:cubicBezTo>
                      <a:lnTo>
                        <a:pt x="13214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7" name="楕円 6">
                  <a:extLst>
                    <a:ext uri="{FF2B5EF4-FFF2-40B4-BE49-F238E27FC236}">
                      <a16:creationId xmlns:a16="http://schemas.microsoft.com/office/drawing/2014/main" id="{E5FBBDE4-EE50-40FF-988B-60E621092F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" y="3031"/>
                  <a:ext cx="334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8" name="楕円 7">
                  <a:extLst>
                    <a:ext uri="{FF2B5EF4-FFF2-40B4-BE49-F238E27FC236}">
                      <a16:creationId xmlns:a16="http://schemas.microsoft.com/office/drawing/2014/main" id="{42796376-8BA3-49AA-92EF-DC95976AA8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2317"/>
                  <a:ext cx="333" cy="33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  <p:sp>
              <p:nvSpPr>
                <p:cNvPr id="99" name="楕円 8">
                  <a:extLst>
                    <a:ext uri="{FF2B5EF4-FFF2-40B4-BE49-F238E27FC236}">
                      <a16:creationId xmlns:a16="http://schemas.microsoft.com/office/drawing/2014/main" id="{39235DB9-EC16-4278-809A-3E0DEBA953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61" y="3752"/>
                  <a:ext cx="333" cy="33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90" name="WordArt 14">
              <a:extLst>
                <a:ext uri="{FF2B5EF4-FFF2-40B4-BE49-F238E27FC236}">
                  <a16:creationId xmlns:a16="http://schemas.microsoft.com/office/drawing/2014/main" id="{9A714788-CE02-4E35-8547-890A9D6394A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34" y="9712"/>
              <a:ext cx="460" cy="10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rPr>
                <a:t>ubuntu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  <p:sp>
          <p:nvSpPr>
            <p:cNvPr id="91" name="WordArt 15">
              <a:extLst>
                <a:ext uri="{FF2B5EF4-FFF2-40B4-BE49-F238E27FC236}">
                  <a16:creationId xmlns:a16="http://schemas.microsoft.com/office/drawing/2014/main" id="{AFDCD3C7-1D05-47F8-BED4-DA3CEAFB998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34" y="9849"/>
              <a:ext cx="460" cy="8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2857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l" rtl="0">
                <a:buNone/>
              </a:pPr>
              <a:r>
                <a:rPr lang="en-US" altLang="ja-JP" sz="800" kern="10" spc="0">
                  <a:ln>
                    <a:noFill/>
                  </a:ln>
                  <a:solidFill>
                    <a:srgbClr val="FFFFFF"/>
                  </a:solidFill>
                  <a:effectLst/>
                  <a:latin typeface="Yu Gothic UI" panose="020B0500000000000000" pitchFamily="50" charset="-128"/>
                  <a:ea typeface="Yu Gothic UI" panose="020B0500000000000000" pitchFamily="50" charset="-128"/>
                </a:rPr>
                <a:t>22.04LTS</a:t>
              </a:r>
              <a:endParaRPr lang="ja-JP" altLang="en-US" sz="800" kern="10" spc="0">
                <a:ln>
                  <a:noFill/>
                </a:ln>
                <a:solidFill>
                  <a:srgbClr val="FFFFFF"/>
                </a:solidFill>
                <a:effectLst/>
                <a:latin typeface="Yu Gothic UI" panose="020B0500000000000000" pitchFamily="50" charset="-128"/>
                <a:ea typeface="Yu Gothic UI" panose="020B0500000000000000" pitchFamily="50" charset="-128"/>
              </a:endParaRPr>
            </a:p>
          </p:txBody>
        </p:sp>
      </p:grpSp>
      <p:grpSp>
        <p:nvGrpSpPr>
          <p:cNvPr id="100" name="グループ化 17">
            <a:extLst>
              <a:ext uri="{FF2B5EF4-FFF2-40B4-BE49-F238E27FC236}">
                <a16:creationId xmlns:a16="http://schemas.microsoft.com/office/drawing/2014/main" id="{18570E3A-F9DB-4B94-96F7-42B798F30F6F}"/>
              </a:ext>
            </a:extLst>
          </p:cNvPr>
          <p:cNvGrpSpPr>
            <a:grpSpLocks/>
          </p:cNvGrpSpPr>
          <p:nvPr/>
        </p:nvGrpSpPr>
        <p:grpSpPr bwMode="auto">
          <a:xfrm>
            <a:off x="4973198" y="8065729"/>
            <a:ext cx="574405" cy="447123"/>
            <a:chOff x="0" y="0"/>
            <a:chExt cx="4330576" cy="3363338"/>
          </a:xfrm>
        </p:grpSpPr>
        <p:sp>
          <p:nvSpPr>
            <p:cNvPr id="101" name="グラフィックス 13">
              <a:extLst>
                <a:ext uri="{FF2B5EF4-FFF2-40B4-BE49-F238E27FC236}">
                  <a16:creationId xmlns:a16="http://schemas.microsoft.com/office/drawing/2014/main" id="{1BD0E170-1D88-4189-853E-1650CB8CF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549044"/>
              <a:ext cx="4330576" cy="814294"/>
            </a:xfrm>
            <a:custGeom>
              <a:avLst/>
              <a:gdLst>
                <a:gd name="T0" fmla="*/ 1800919 w 5814698"/>
                <a:gd name="T1" fmla="*/ 1108 h 814294"/>
                <a:gd name="T2" fmla="*/ 1801005 w 5814698"/>
                <a:gd name="T3" fmla="*/ 814294 h 814294"/>
                <a:gd name="T4" fmla="*/ 2029894 w 5814698"/>
                <a:gd name="T5" fmla="*/ 814294 h 814294"/>
                <a:gd name="T6" fmla="*/ 2029894 w 5814698"/>
                <a:gd name="T7" fmla="*/ 1129 h 814294"/>
                <a:gd name="T8" fmla="*/ 1800919 w 5814698"/>
                <a:gd name="T9" fmla="*/ 1129 h 814294"/>
                <a:gd name="T10" fmla="*/ 0 w 5814698"/>
                <a:gd name="T11" fmla="*/ 22 h 814294"/>
                <a:gd name="T12" fmla="*/ 0 w 5814698"/>
                <a:gd name="T13" fmla="*/ 814294 h 814294"/>
                <a:gd name="T14" fmla="*/ 230967 w 5814698"/>
                <a:gd name="T15" fmla="*/ 814294 h 814294"/>
                <a:gd name="T16" fmla="*/ 230967 w 5814698"/>
                <a:gd name="T17" fmla="*/ 195987 h 814294"/>
                <a:gd name="T18" fmla="*/ 409898 w 5814698"/>
                <a:gd name="T19" fmla="*/ 196052 h 814294"/>
                <a:gd name="T20" fmla="*/ 539934 w 5814698"/>
                <a:gd name="T21" fmla="*/ 241410 h 814294"/>
                <a:gd name="T22" fmla="*/ 590930 w 5814698"/>
                <a:gd name="T23" fmla="*/ 456730 h 814294"/>
                <a:gd name="T24" fmla="*/ 590930 w 5814698"/>
                <a:gd name="T25" fmla="*/ 814294 h 814294"/>
                <a:gd name="T26" fmla="*/ 814707 w 5814698"/>
                <a:gd name="T27" fmla="*/ 814294 h 814294"/>
                <a:gd name="T28" fmla="*/ 814707 w 5814698"/>
                <a:gd name="T29" fmla="*/ 364407 h 814294"/>
                <a:gd name="T30" fmla="*/ 411068 w 5814698"/>
                <a:gd name="T31" fmla="*/ 0 h 814294"/>
                <a:gd name="T32" fmla="*/ 0 w 5814698"/>
                <a:gd name="T33" fmla="*/ 0 h 814294"/>
                <a:gd name="T34" fmla="*/ 2169522 w 5814698"/>
                <a:gd name="T35" fmla="*/ 1129 h 814294"/>
                <a:gd name="T36" fmla="*/ 2169522 w 5814698"/>
                <a:gd name="T37" fmla="*/ 814294 h 814294"/>
                <a:gd name="T38" fmla="*/ 2540853 w 5814698"/>
                <a:gd name="T39" fmla="*/ 814294 h 814294"/>
                <a:gd name="T40" fmla="*/ 2873076 w 5814698"/>
                <a:gd name="T41" fmla="*/ 707286 h 814294"/>
                <a:gd name="T42" fmla="*/ 2954346 w 5814698"/>
                <a:gd name="T43" fmla="*/ 416651 h 814294"/>
                <a:gd name="T44" fmla="*/ 2880244 w 5814698"/>
                <a:gd name="T45" fmla="*/ 136878 h 814294"/>
                <a:gd name="T46" fmla="*/ 2490832 w 5814698"/>
                <a:gd name="T47" fmla="*/ 1129 h 814294"/>
                <a:gd name="T48" fmla="*/ 2396612 w 5814698"/>
                <a:gd name="T49" fmla="*/ 178174 h 814294"/>
                <a:gd name="T50" fmla="*/ 2495054 w 5814698"/>
                <a:gd name="T51" fmla="*/ 178174 h 814294"/>
                <a:gd name="T52" fmla="*/ 2730222 w 5814698"/>
                <a:gd name="T53" fmla="*/ 409439 h 814294"/>
                <a:gd name="T54" fmla="*/ 2495054 w 5814698"/>
                <a:gd name="T55" fmla="*/ 640726 h 814294"/>
                <a:gd name="T56" fmla="*/ 2396612 w 5814698"/>
                <a:gd name="T57" fmla="*/ 640726 h 814294"/>
                <a:gd name="T58" fmla="*/ 2396612 w 5814698"/>
                <a:gd name="T59" fmla="*/ 178195 h 814294"/>
                <a:gd name="T60" fmla="*/ 1470839 w 5814698"/>
                <a:gd name="T61" fmla="*/ 1129 h 814294"/>
                <a:gd name="T62" fmla="*/ 1279781 w 5814698"/>
                <a:gd name="T63" fmla="*/ 645613 h 814294"/>
                <a:gd name="T64" fmla="*/ 1096693 w 5814698"/>
                <a:gd name="T65" fmla="*/ 1173 h 814294"/>
                <a:gd name="T66" fmla="*/ 849571 w 5814698"/>
                <a:gd name="T67" fmla="*/ 1129 h 814294"/>
                <a:gd name="T68" fmla="*/ 1111028 w 5814698"/>
                <a:gd name="T69" fmla="*/ 814294 h 814294"/>
                <a:gd name="T70" fmla="*/ 1440999 w 5814698"/>
                <a:gd name="T71" fmla="*/ 814294 h 814294"/>
                <a:gd name="T72" fmla="*/ 1704513 w 5814698"/>
                <a:gd name="T73" fmla="*/ 1129 h 814294"/>
                <a:gd name="T74" fmla="*/ 1470861 w 5814698"/>
                <a:gd name="T75" fmla="*/ 1129 h 814294"/>
                <a:gd name="T76" fmla="*/ 3060865 w 5814698"/>
                <a:gd name="T77" fmla="*/ 814294 h 814294"/>
                <a:gd name="T78" fmla="*/ 3289839 w 5814698"/>
                <a:gd name="T79" fmla="*/ 814294 h 814294"/>
                <a:gd name="T80" fmla="*/ 3289839 w 5814698"/>
                <a:gd name="T81" fmla="*/ 1195 h 814294"/>
                <a:gd name="T82" fmla="*/ 3060822 w 5814698"/>
                <a:gd name="T83" fmla="*/ 1129 h 814294"/>
                <a:gd name="T84" fmla="*/ 3702639 w 5814698"/>
                <a:gd name="T85" fmla="*/ 1412 h 814294"/>
                <a:gd name="T86" fmla="*/ 3382954 w 5814698"/>
                <a:gd name="T87" fmla="*/ 814012 h 814294"/>
                <a:gd name="T88" fmla="*/ 3608702 w 5814698"/>
                <a:gd name="T89" fmla="*/ 814012 h 814294"/>
                <a:gd name="T90" fmla="*/ 3659287 w 5814698"/>
                <a:gd name="T91" fmla="*/ 670378 h 814294"/>
                <a:gd name="T92" fmla="*/ 4037591 w 5814698"/>
                <a:gd name="T93" fmla="*/ 670378 h 814294"/>
                <a:gd name="T94" fmla="*/ 4085447 w 5814698"/>
                <a:gd name="T95" fmla="*/ 814012 h 814294"/>
                <a:gd name="T96" fmla="*/ 4330577 w 5814698"/>
                <a:gd name="T97" fmla="*/ 814012 h 814294"/>
                <a:gd name="T98" fmla="*/ 4008444 w 5814698"/>
                <a:gd name="T99" fmla="*/ 1347 h 814294"/>
                <a:gd name="T100" fmla="*/ 3702639 w 5814698"/>
                <a:gd name="T101" fmla="*/ 1434 h 814294"/>
                <a:gd name="T102" fmla="*/ 3851254 w 5814698"/>
                <a:gd name="T103" fmla="*/ 149673 h 814294"/>
                <a:gd name="T104" fmla="*/ 3989929 w 5814698"/>
                <a:gd name="T105" fmla="*/ 530350 h 814294"/>
                <a:gd name="T106" fmla="*/ 3708205 w 5814698"/>
                <a:gd name="T107" fmla="*/ 530350 h 8142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814698" h="814294">
                  <a:moveTo>
                    <a:pt x="2418108" y="1108"/>
                  </a:moveTo>
                  <a:lnTo>
                    <a:pt x="2418224" y="814294"/>
                  </a:lnTo>
                  <a:lnTo>
                    <a:pt x="2725554" y="814294"/>
                  </a:lnTo>
                  <a:lnTo>
                    <a:pt x="2725554" y="1129"/>
                  </a:lnTo>
                  <a:lnTo>
                    <a:pt x="2418108" y="1129"/>
                  </a:lnTo>
                  <a:lnTo>
                    <a:pt x="2418108" y="1108"/>
                  </a:lnTo>
                  <a:close/>
                  <a:moveTo>
                    <a:pt x="0" y="22"/>
                  </a:moveTo>
                  <a:lnTo>
                    <a:pt x="0" y="814294"/>
                  </a:lnTo>
                  <a:lnTo>
                    <a:pt x="310121" y="814294"/>
                  </a:lnTo>
                  <a:lnTo>
                    <a:pt x="310121" y="195987"/>
                  </a:lnTo>
                  <a:lnTo>
                    <a:pt x="550373" y="196052"/>
                  </a:lnTo>
                  <a:cubicBezTo>
                    <a:pt x="629954" y="196052"/>
                    <a:pt x="686622" y="210845"/>
                    <a:pt x="724973" y="241410"/>
                  </a:cubicBezTo>
                  <a:cubicBezTo>
                    <a:pt x="773616" y="280121"/>
                    <a:pt x="793446" y="342531"/>
                    <a:pt x="793446" y="456730"/>
                  </a:cubicBezTo>
                  <a:lnTo>
                    <a:pt x="793446" y="814294"/>
                  </a:lnTo>
                  <a:lnTo>
                    <a:pt x="1093914" y="814294"/>
                  </a:lnTo>
                  <a:lnTo>
                    <a:pt x="1093914" y="364407"/>
                  </a:lnTo>
                  <a:cubicBezTo>
                    <a:pt x="1093914" y="43316"/>
                    <a:pt x="819963" y="0"/>
                    <a:pt x="551944" y="0"/>
                  </a:cubicBezTo>
                  <a:lnTo>
                    <a:pt x="0" y="0"/>
                  </a:lnTo>
                  <a:lnTo>
                    <a:pt x="0" y="22"/>
                  </a:lnTo>
                  <a:close/>
                  <a:moveTo>
                    <a:pt x="2913034" y="1129"/>
                  </a:moveTo>
                  <a:lnTo>
                    <a:pt x="2913034" y="814294"/>
                  </a:lnTo>
                  <a:lnTo>
                    <a:pt x="3411623" y="814294"/>
                  </a:lnTo>
                  <a:cubicBezTo>
                    <a:pt x="3677259" y="814294"/>
                    <a:pt x="3763933" y="781275"/>
                    <a:pt x="3857702" y="707286"/>
                  </a:cubicBezTo>
                  <a:cubicBezTo>
                    <a:pt x="3923995" y="655324"/>
                    <a:pt x="3966823" y="541277"/>
                    <a:pt x="3966823" y="416651"/>
                  </a:cubicBezTo>
                  <a:cubicBezTo>
                    <a:pt x="3966823" y="302365"/>
                    <a:pt x="3930566" y="200375"/>
                    <a:pt x="3867326" y="136878"/>
                  </a:cubicBezTo>
                  <a:cubicBezTo>
                    <a:pt x="3753437" y="23331"/>
                    <a:pt x="3589363" y="1129"/>
                    <a:pt x="3344459" y="1129"/>
                  </a:cubicBezTo>
                  <a:lnTo>
                    <a:pt x="2913034" y="1129"/>
                  </a:lnTo>
                  <a:close/>
                  <a:moveTo>
                    <a:pt x="3217950" y="178174"/>
                  </a:moveTo>
                  <a:lnTo>
                    <a:pt x="3350128" y="178174"/>
                  </a:lnTo>
                  <a:cubicBezTo>
                    <a:pt x="3541853" y="178174"/>
                    <a:pt x="3665890" y="242518"/>
                    <a:pt x="3665890" y="409439"/>
                  </a:cubicBezTo>
                  <a:cubicBezTo>
                    <a:pt x="3665890" y="576404"/>
                    <a:pt x="3541853" y="640726"/>
                    <a:pt x="3350128" y="640726"/>
                  </a:cubicBezTo>
                  <a:lnTo>
                    <a:pt x="3217950" y="640726"/>
                  </a:lnTo>
                  <a:lnTo>
                    <a:pt x="3217950" y="178195"/>
                  </a:lnTo>
                  <a:lnTo>
                    <a:pt x="3217950" y="178174"/>
                  </a:lnTo>
                  <a:close/>
                  <a:moveTo>
                    <a:pt x="1974907" y="1129"/>
                  </a:moveTo>
                  <a:lnTo>
                    <a:pt x="1718372" y="645613"/>
                  </a:lnTo>
                  <a:lnTo>
                    <a:pt x="1472538" y="1173"/>
                  </a:lnTo>
                  <a:lnTo>
                    <a:pt x="1140726" y="1129"/>
                  </a:lnTo>
                  <a:lnTo>
                    <a:pt x="1491786" y="814294"/>
                  </a:lnTo>
                  <a:lnTo>
                    <a:pt x="1934841" y="814294"/>
                  </a:lnTo>
                  <a:lnTo>
                    <a:pt x="2288663" y="1129"/>
                  </a:lnTo>
                  <a:lnTo>
                    <a:pt x="1974936" y="1129"/>
                  </a:lnTo>
                  <a:lnTo>
                    <a:pt x="1974907" y="1129"/>
                  </a:lnTo>
                  <a:close/>
                  <a:moveTo>
                    <a:pt x="4109847" y="814294"/>
                  </a:moveTo>
                  <a:lnTo>
                    <a:pt x="4417293" y="814294"/>
                  </a:lnTo>
                  <a:lnTo>
                    <a:pt x="4417293" y="1195"/>
                  </a:lnTo>
                  <a:lnTo>
                    <a:pt x="4109789" y="1129"/>
                  </a:lnTo>
                  <a:lnTo>
                    <a:pt x="4109847" y="814294"/>
                  </a:lnTo>
                  <a:close/>
                  <a:moveTo>
                    <a:pt x="4971562" y="1412"/>
                  </a:moveTo>
                  <a:lnTo>
                    <a:pt x="4542318" y="814012"/>
                  </a:lnTo>
                  <a:lnTo>
                    <a:pt x="4845432" y="814012"/>
                  </a:lnTo>
                  <a:lnTo>
                    <a:pt x="4913353" y="670378"/>
                  </a:lnTo>
                  <a:lnTo>
                    <a:pt x="5421305" y="670378"/>
                  </a:lnTo>
                  <a:lnTo>
                    <a:pt x="5485562" y="814012"/>
                  </a:lnTo>
                  <a:lnTo>
                    <a:pt x="5814699" y="814012"/>
                  </a:lnTo>
                  <a:lnTo>
                    <a:pt x="5382169" y="1347"/>
                  </a:lnTo>
                  <a:lnTo>
                    <a:pt x="4971562" y="1434"/>
                  </a:lnTo>
                  <a:lnTo>
                    <a:pt x="4971562" y="1412"/>
                  </a:lnTo>
                  <a:close/>
                  <a:moveTo>
                    <a:pt x="5171109" y="149673"/>
                  </a:moveTo>
                  <a:lnTo>
                    <a:pt x="5357309" y="530350"/>
                  </a:lnTo>
                  <a:lnTo>
                    <a:pt x="4979035" y="530350"/>
                  </a:lnTo>
                  <a:lnTo>
                    <a:pt x="5171109" y="149673"/>
                  </a:lnTo>
                  <a:close/>
                </a:path>
              </a:pathLst>
            </a:custGeom>
            <a:solidFill>
              <a:srgbClr val="1A19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グラフィックス 13">
              <a:extLst>
                <a:ext uri="{FF2B5EF4-FFF2-40B4-BE49-F238E27FC236}">
                  <a16:creationId xmlns:a16="http://schemas.microsoft.com/office/drawing/2014/main" id="{CD956062-1E67-4061-B079-9D8DC3977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56" y="0"/>
              <a:ext cx="3257964" cy="2162761"/>
            </a:xfrm>
            <a:custGeom>
              <a:avLst/>
              <a:gdLst>
                <a:gd name="T0" fmla="*/ 1215598 w 4374493"/>
                <a:gd name="T1" fmla="*/ 645353 h 2162761"/>
                <a:gd name="T2" fmla="*/ 1215598 w 4374493"/>
                <a:gd name="T3" fmla="*/ 449996 h 2162761"/>
                <a:gd name="T4" fmla="*/ 1273047 w 4374493"/>
                <a:gd name="T5" fmla="*/ 447042 h 2162761"/>
                <a:gd name="T6" fmla="*/ 2155100 w 4374493"/>
                <a:gd name="T7" fmla="*/ 906140 h 2162761"/>
                <a:gd name="T8" fmla="*/ 1373047 w 4374493"/>
                <a:gd name="T9" fmla="*/ 1431972 h 2162761"/>
                <a:gd name="T10" fmla="*/ 1215598 w 4374493"/>
                <a:gd name="T11" fmla="*/ 1406730 h 2162761"/>
                <a:gd name="T12" fmla="*/ 1215598 w 4374493"/>
                <a:gd name="T13" fmla="*/ 814338 h 2162761"/>
                <a:gd name="T14" fmla="*/ 1589311 w 4374493"/>
                <a:gd name="T15" fmla="*/ 1139795 h 2162761"/>
                <a:gd name="T16" fmla="*/ 1866554 w 4374493"/>
                <a:gd name="T17" fmla="*/ 905293 h 2162761"/>
                <a:gd name="T18" fmla="*/ 1323025 w 4374493"/>
                <a:gd name="T19" fmla="*/ 639010 h 2162761"/>
                <a:gd name="T20" fmla="*/ 1215598 w 4374493"/>
                <a:gd name="T21" fmla="*/ 645353 h 2162761"/>
                <a:gd name="T22" fmla="*/ 1215598 w 4374493"/>
                <a:gd name="T23" fmla="*/ 22 h 2162761"/>
                <a:gd name="T24" fmla="*/ 1215598 w 4374493"/>
                <a:gd name="T25" fmla="*/ 291830 h 2162761"/>
                <a:gd name="T26" fmla="*/ 1273047 w 4374493"/>
                <a:gd name="T27" fmla="*/ 288397 h 2162761"/>
                <a:gd name="T28" fmla="*/ 2496288 w 4374493"/>
                <a:gd name="T29" fmla="*/ 897777 h 2162761"/>
                <a:gd name="T30" fmla="*/ 1364581 w 4374493"/>
                <a:gd name="T31" fmla="*/ 1573890 h 2162761"/>
                <a:gd name="T32" fmla="*/ 1215598 w 4374493"/>
                <a:gd name="T33" fmla="*/ 1560725 h 2162761"/>
                <a:gd name="T34" fmla="*/ 1215598 w 4374493"/>
                <a:gd name="T35" fmla="*/ 1741093 h 2162761"/>
                <a:gd name="T36" fmla="*/ 1339678 w 4374493"/>
                <a:gd name="T37" fmla="*/ 1749174 h 2162761"/>
                <a:gd name="T38" fmla="*/ 2641937 w 4374493"/>
                <a:gd name="T39" fmla="*/ 1148071 h 2162761"/>
                <a:gd name="T40" fmla="*/ 3012228 w 4374493"/>
                <a:gd name="T41" fmla="*/ 1373515 h 2162761"/>
                <a:gd name="T42" fmla="*/ 1347929 w 4374493"/>
                <a:gd name="T43" fmla="*/ 1916160 h 2162761"/>
                <a:gd name="T44" fmla="*/ 1215598 w 4374493"/>
                <a:gd name="T45" fmla="*/ 1909252 h 2162761"/>
                <a:gd name="T46" fmla="*/ 1215598 w 4374493"/>
                <a:gd name="T47" fmla="*/ 2162762 h 2162761"/>
                <a:gd name="T48" fmla="*/ 3257965 w 4374493"/>
                <a:gd name="T49" fmla="*/ 2162762 h 2162761"/>
                <a:gd name="T50" fmla="*/ 3257965 w 4374493"/>
                <a:gd name="T51" fmla="*/ 0 h 2162761"/>
                <a:gd name="T52" fmla="*/ 1215619 w 4374493"/>
                <a:gd name="T53" fmla="*/ 0 h 2162761"/>
                <a:gd name="T54" fmla="*/ 1215598 w 4374493"/>
                <a:gd name="T55" fmla="*/ 1406730 h 2162761"/>
                <a:gd name="T56" fmla="*/ 1215598 w 4374493"/>
                <a:gd name="T57" fmla="*/ 1560747 h 2162761"/>
                <a:gd name="T58" fmla="*/ 580644 w 4374493"/>
                <a:gd name="T59" fmla="*/ 953583 h 2162761"/>
                <a:gd name="T60" fmla="*/ 1215598 w 4374493"/>
                <a:gd name="T61" fmla="*/ 645353 h 2162761"/>
                <a:gd name="T62" fmla="*/ 1215598 w 4374493"/>
                <a:gd name="T63" fmla="*/ 814338 h 2162761"/>
                <a:gd name="T64" fmla="*/ 1214818 w 4374493"/>
                <a:gd name="T65" fmla="*/ 814251 h 2162761"/>
                <a:gd name="T66" fmla="*/ 844353 w 4374493"/>
                <a:gd name="T67" fmla="*/ 984126 h 2162761"/>
                <a:gd name="T68" fmla="*/ 1215598 w 4374493"/>
                <a:gd name="T69" fmla="*/ 1406730 h 2162761"/>
                <a:gd name="T70" fmla="*/ 332873 w 4374493"/>
                <a:gd name="T71" fmla="*/ 931100 h 2162761"/>
                <a:gd name="T72" fmla="*/ 1215598 w 4374493"/>
                <a:gd name="T73" fmla="*/ 449974 h 2162761"/>
                <a:gd name="T74" fmla="*/ 1215598 w 4374493"/>
                <a:gd name="T75" fmla="*/ 291830 h 2162761"/>
                <a:gd name="T76" fmla="*/ 0 w 4374493"/>
                <a:gd name="T77" fmla="*/ 897755 h 2162761"/>
                <a:gd name="T78" fmla="*/ 1215619 w 4374493"/>
                <a:gd name="T79" fmla="*/ 1909252 h 2162761"/>
                <a:gd name="T80" fmla="*/ 1215619 w 4374493"/>
                <a:gd name="T81" fmla="*/ 1741115 h 2162761"/>
                <a:gd name="T82" fmla="*/ 332873 w 4374493"/>
                <a:gd name="T83" fmla="*/ 931100 h 216276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374493" h="2162761">
                  <a:moveTo>
                    <a:pt x="1632192" y="645353"/>
                  </a:moveTo>
                  <a:lnTo>
                    <a:pt x="1632192" y="449996"/>
                  </a:lnTo>
                  <a:cubicBezTo>
                    <a:pt x="1657876" y="448635"/>
                    <a:pt x="1683594" y="447650"/>
                    <a:pt x="1709330" y="447042"/>
                  </a:cubicBezTo>
                  <a:cubicBezTo>
                    <a:pt x="2424475" y="430250"/>
                    <a:pt x="2893669" y="906140"/>
                    <a:pt x="2893669" y="906140"/>
                  </a:cubicBezTo>
                  <a:cubicBezTo>
                    <a:pt x="2893669" y="906140"/>
                    <a:pt x="2386939" y="1431972"/>
                    <a:pt x="1843601" y="1431972"/>
                  </a:cubicBezTo>
                  <a:cubicBezTo>
                    <a:pt x="1765329" y="1431972"/>
                    <a:pt x="1695315" y="1422566"/>
                    <a:pt x="1632192" y="1406730"/>
                  </a:cubicBezTo>
                  <a:lnTo>
                    <a:pt x="1632192" y="814338"/>
                  </a:lnTo>
                  <a:cubicBezTo>
                    <a:pt x="1910592" y="839450"/>
                    <a:pt x="1966562" y="931339"/>
                    <a:pt x="2133980" y="1139795"/>
                  </a:cubicBezTo>
                  <a:lnTo>
                    <a:pt x="2506236" y="905293"/>
                  </a:lnTo>
                  <a:cubicBezTo>
                    <a:pt x="2506236" y="905293"/>
                    <a:pt x="2234524" y="639010"/>
                    <a:pt x="1776436" y="639010"/>
                  </a:cubicBezTo>
                  <a:cubicBezTo>
                    <a:pt x="1726572" y="639010"/>
                    <a:pt x="1678946" y="641617"/>
                    <a:pt x="1632192" y="645353"/>
                  </a:cubicBezTo>
                  <a:close/>
                  <a:moveTo>
                    <a:pt x="1632192" y="22"/>
                  </a:moveTo>
                  <a:lnTo>
                    <a:pt x="1632192" y="291830"/>
                  </a:lnTo>
                  <a:cubicBezTo>
                    <a:pt x="1657837" y="290309"/>
                    <a:pt x="1683540" y="289092"/>
                    <a:pt x="1709330" y="288397"/>
                  </a:cubicBezTo>
                  <a:cubicBezTo>
                    <a:pt x="2703863" y="263372"/>
                    <a:pt x="3351785" y="897777"/>
                    <a:pt x="3351785" y="897777"/>
                  </a:cubicBezTo>
                  <a:cubicBezTo>
                    <a:pt x="3351785" y="897777"/>
                    <a:pt x="2607536" y="1573890"/>
                    <a:pt x="1832233" y="1573890"/>
                  </a:cubicBezTo>
                  <a:cubicBezTo>
                    <a:pt x="1761201" y="1573890"/>
                    <a:pt x="1694705" y="1569002"/>
                    <a:pt x="1632192" y="1560725"/>
                  </a:cubicBezTo>
                  <a:lnTo>
                    <a:pt x="1632192" y="1741093"/>
                  </a:lnTo>
                  <a:cubicBezTo>
                    <a:pt x="1685633" y="1746176"/>
                    <a:pt x="1740993" y="1749174"/>
                    <a:pt x="1798796" y="1749174"/>
                  </a:cubicBezTo>
                  <a:cubicBezTo>
                    <a:pt x="2520309" y="1749174"/>
                    <a:pt x="3042072" y="1473898"/>
                    <a:pt x="3547349" y="1148071"/>
                  </a:cubicBezTo>
                  <a:cubicBezTo>
                    <a:pt x="3631058" y="1198187"/>
                    <a:pt x="3974034" y="1320097"/>
                    <a:pt x="4044542" y="1373515"/>
                  </a:cubicBezTo>
                  <a:cubicBezTo>
                    <a:pt x="3564125" y="1673990"/>
                    <a:pt x="2444566" y="1916160"/>
                    <a:pt x="1809874" y="1916160"/>
                  </a:cubicBezTo>
                  <a:cubicBezTo>
                    <a:pt x="1750532" y="1915995"/>
                    <a:pt x="1691236" y="1913689"/>
                    <a:pt x="1632192" y="1909252"/>
                  </a:cubicBezTo>
                  <a:lnTo>
                    <a:pt x="1632192" y="2162762"/>
                  </a:lnTo>
                  <a:lnTo>
                    <a:pt x="4374494" y="2162762"/>
                  </a:lnTo>
                  <a:lnTo>
                    <a:pt x="4374494" y="0"/>
                  </a:lnTo>
                  <a:lnTo>
                    <a:pt x="1632221" y="0"/>
                  </a:lnTo>
                  <a:lnTo>
                    <a:pt x="1632192" y="22"/>
                  </a:lnTo>
                  <a:close/>
                  <a:moveTo>
                    <a:pt x="1632192" y="1406730"/>
                  </a:moveTo>
                  <a:lnTo>
                    <a:pt x="1632192" y="1560747"/>
                  </a:lnTo>
                  <a:cubicBezTo>
                    <a:pt x="964847" y="1471834"/>
                    <a:pt x="779635" y="953583"/>
                    <a:pt x="779635" y="953583"/>
                  </a:cubicBezTo>
                  <a:cubicBezTo>
                    <a:pt x="779635" y="953583"/>
                    <a:pt x="1100049" y="688343"/>
                    <a:pt x="1632192" y="645353"/>
                  </a:cubicBezTo>
                  <a:lnTo>
                    <a:pt x="1632192" y="814338"/>
                  </a:lnTo>
                  <a:cubicBezTo>
                    <a:pt x="1631785" y="814338"/>
                    <a:pt x="1631494" y="814251"/>
                    <a:pt x="1631145" y="814251"/>
                  </a:cubicBezTo>
                  <a:cubicBezTo>
                    <a:pt x="1351903" y="789182"/>
                    <a:pt x="1133719" y="984126"/>
                    <a:pt x="1133719" y="984126"/>
                  </a:cubicBezTo>
                  <a:cubicBezTo>
                    <a:pt x="1133719" y="984126"/>
                    <a:pt x="1255953" y="1312277"/>
                    <a:pt x="1632192" y="1406730"/>
                  </a:cubicBezTo>
                  <a:close/>
                  <a:moveTo>
                    <a:pt x="446951" y="931100"/>
                  </a:moveTo>
                  <a:cubicBezTo>
                    <a:pt x="446951" y="931100"/>
                    <a:pt x="842439" y="495050"/>
                    <a:pt x="1632192" y="449974"/>
                  </a:cubicBezTo>
                  <a:lnTo>
                    <a:pt x="1632192" y="291830"/>
                  </a:lnTo>
                  <a:cubicBezTo>
                    <a:pt x="757479" y="344269"/>
                    <a:pt x="0" y="897755"/>
                    <a:pt x="0" y="897755"/>
                  </a:cubicBezTo>
                  <a:cubicBezTo>
                    <a:pt x="0" y="897755"/>
                    <a:pt x="428982" y="1824423"/>
                    <a:pt x="1632221" y="1909252"/>
                  </a:cubicBezTo>
                  <a:lnTo>
                    <a:pt x="1632221" y="1741115"/>
                  </a:lnTo>
                  <a:cubicBezTo>
                    <a:pt x="749251" y="1658089"/>
                    <a:pt x="446951" y="931100"/>
                    <a:pt x="446951" y="931100"/>
                  </a:cubicBezTo>
                  <a:close/>
                </a:path>
              </a:pathLst>
            </a:custGeom>
            <a:solidFill>
              <a:srgbClr val="76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9051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7270B63-D26E-1A39-DFCA-B57973BB58E6}"/>
              </a:ext>
            </a:extLst>
          </p:cNvPr>
          <p:cNvSpPr txBox="1"/>
          <p:nvPr/>
        </p:nvSpPr>
        <p:spPr>
          <a:xfrm>
            <a:off x="771546" y="705897"/>
            <a:ext cx="465768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LLM(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大規模言語モデル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)</a:t>
            </a:r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運用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におススメ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!</a:t>
            </a:r>
          </a:p>
          <a:p>
            <a:r>
              <a:rPr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ハイスペック</a:t>
            </a:r>
            <a:r>
              <a:rPr kumimoji="1"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GPU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を搭載したアプライド製</a:t>
            </a:r>
            <a:r>
              <a:rPr lang="en-US" altLang="ja-JP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HPC</a:t>
            </a:r>
            <a:r>
              <a:rPr kumimoji="1" lang="ja-JP" altLang="en-US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Segoe UI" panose="020B0502040204020203" pitchFamily="34" charset="0"/>
              </a:rPr>
              <a:t>のご紹介！</a:t>
            </a:r>
            <a:endParaRPr lang="en-US" altLang="ja-JP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Segoe UI" panose="020B0502040204020203" pitchFamily="34" charset="0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40B95AE1-30DA-EC95-F709-002A789637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3970" y="4858818"/>
            <a:ext cx="451373" cy="45137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14798FCC-ECEE-FA5E-EA8F-65E828EE0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010" y="4864090"/>
            <a:ext cx="337125" cy="45337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99C13867-CED7-5EE1-765B-3768430BF7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3564" y="8051049"/>
            <a:ext cx="453375" cy="45102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41F443FA-A6DA-0986-6181-0F739EFB0F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2010" y="8055503"/>
            <a:ext cx="337125" cy="4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0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4585</TotalTime>
  <Pages>0</Pages>
  <Words>608</Words>
  <Characters>0</Characters>
  <Application>Microsoft Office PowerPoint</Application>
  <DocSecurity>0</DocSecurity>
  <PresentationFormat>ユーザー設定</PresentationFormat>
  <Lines>0</Lines>
  <Paragraphs>59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Ginto</vt:lpstr>
      <vt:lpstr>Yu Gothic UI</vt:lpstr>
      <vt:lpstr>小塚ゴシック Std B</vt:lpstr>
      <vt:lpstr>游ゴシック</vt:lpstr>
      <vt:lpstr>游ゴシック Light</vt:lpstr>
      <vt:lpstr>Arial</vt:lpstr>
      <vt:lpstr>Arial Black</vt:lpstr>
      <vt:lpstr>Impact</vt:lpstr>
      <vt:lpstr>Office テーマ</vt:lpstr>
      <vt:lpstr>PowerPoint プレゼンテーション</vt:lpstr>
      <vt:lpstr>PowerPoint プレゼンテーション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Hayashi</dc:creator>
  <cp:lastModifiedBy>亮平 千々岩</cp:lastModifiedBy>
  <cp:revision>1465</cp:revision>
  <dcterms:created xsi:type="dcterms:W3CDTF">2015-08-26T04:11:00Z</dcterms:created>
  <dcterms:modified xsi:type="dcterms:W3CDTF">2024-12-28T01:38:01Z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1041-9.1.0.4256</vt:lpwstr>
  </property>
</Properties>
</file>